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63" r:id="rId5"/>
    <p:sldId id="268" r:id="rId6"/>
    <p:sldId id="269" r:id="rId7"/>
    <p:sldId id="270" r:id="rId8"/>
    <p:sldId id="271" r:id="rId9"/>
    <p:sldId id="259" r:id="rId10"/>
    <p:sldId id="264" r:id="rId11"/>
    <p:sldId id="272" r:id="rId12"/>
    <p:sldId id="273" r:id="rId13"/>
    <p:sldId id="274" r:id="rId14"/>
    <p:sldId id="260" r:id="rId15"/>
    <p:sldId id="265" r:id="rId16"/>
    <p:sldId id="275" r:id="rId17"/>
    <p:sldId id="276" r:id="rId18"/>
    <p:sldId id="277" r:id="rId19"/>
    <p:sldId id="261" r:id="rId20"/>
    <p:sldId id="266" r:id="rId21"/>
    <p:sldId id="278" r:id="rId22"/>
    <p:sldId id="279" r:id="rId23"/>
    <p:sldId id="262" r:id="rId24"/>
    <p:sldId id="267" r:id="rId25"/>
    <p:sldId id="280" r:id="rId26"/>
    <p:sldId id="281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4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0" d="100"/>
          <a:sy n="70" d="100"/>
        </p:scale>
        <p:origin x="714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0D42AB-DC90-4B56-8342-186462D49CEA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62729-6C24-4DA7-8039-CB774D70D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7835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74112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268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9340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2808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7904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E661-7CE9-452E-BBCB-A0B735096ED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4095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90598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4539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2202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68518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E661-7CE9-452E-BBCB-A0B735096ED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7158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02903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0677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44369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9845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E661-7CE9-452E-BBCB-A0B735096ED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06601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6996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6853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801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E661-7CE9-452E-BBCB-A0B735096ED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688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951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25243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9994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5877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62729-6C24-4DA7-8039-CB774D70DF1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08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E661-7CE9-452E-BBCB-A0B735096ED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653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149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09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1568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054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36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64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9255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94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001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1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3844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B76D4-DD8E-4CC0-80CC-CA6B1D9F082D}" type="datetimeFigureOut">
              <a:rPr lang="zh-CN" altLang="en-US" smtClean="0"/>
              <a:t>2017/10/24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F7B3F-66F6-4F18-BCCB-1534EB8FD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728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28.xml"/><Relationship Id="rId7" Type="http://schemas.openxmlformats.org/officeDocument/2006/relationships/tags" Target="../tags/tag32.xml"/><Relationship Id="rId12" Type="http://schemas.openxmlformats.org/officeDocument/2006/relationships/tags" Target="../tags/tag37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11" Type="http://schemas.openxmlformats.org/officeDocument/2006/relationships/tags" Target="../tags/tag36.xml"/><Relationship Id="rId5" Type="http://schemas.openxmlformats.org/officeDocument/2006/relationships/tags" Target="../tags/tag30.xml"/><Relationship Id="rId10" Type="http://schemas.openxmlformats.org/officeDocument/2006/relationships/tags" Target="../tags/tag35.xml"/><Relationship Id="rId4" Type="http://schemas.openxmlformats.org/officeDocument/2006/relationships/tags" Target="../tags/tag29.xml"/><Relationship Id="rId9" Type="http://schemas.openxmlformats.org/officeDocument/2006/relationships/tags" Target="../tags/tag34.xml"/><Relationship Id="rId1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45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40.xml"/><Relationship Id="rId7" Type="http://schemas.openxmlformats.org/officeDocument/2006/relationships/tags" Target="../tags/tag44.xml"/><Relationship Id="rId12" Type="http://schemas.openxmlformats.org/officeDocument/2006/relationships/tags" Target="../tags/tag49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tags" Target="../tags/tag43.xml"/><Relationship Id="rId11" Type="http://schemas.openxmlformats.org/officeDocument/2006/relationships/tags" Target="../tags/tag48.xml"/><Relationship Id="rId5" Type="http://schemas.openxmlformats.org/officeDocument/2006/relationships/tags" Target="../tags/tag42.xml"/><Relationship Id="rId10" Type="http://schemas.openxmlformats.org/officeDocument/2006/relationships/tags" Target="../tags/tag47.xml"/><Relationship Id="rId4" Type="http://schemas.openxmlformats.org/officeDocument/2006/relationships/tags" Target="../tags/tag41.xml"/><Relationship Id="rId9" Type="http://schemas.openxmlformats.org/officeDocument/2006/relationships/tags" Target="../tags/tag46.xml"/><Relationship Id="rId1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57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52.xml"/><Relationship Id="rId7" Type="http://schemas.openxmlformats.org/officeDocument/2006/relationships/tags" Target="../tags/tag56.xml"/><Relationship Id="rId12" Type="http://schemas.openxmlformats.org/officeDocument/2006/relationships/tags" Target="../tags/tag61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tags" Target="../tags/tag55.xml"/><Relationship Id="rId11" Type="http://schemas.openxmlformats.org/officeDocument/2006/relationships/tags" Target="../tags/tag60.xml"/><Relationship Id="rId5" Type="http://schemas.openxmlformats.org/officeDocument/2006/relationships/tags" Target="../tags/tag54.xml"/><Relationship Id="rId10" Type="http://schemas.openxmlformats.org/officeDocument/2006/relationships/tags" Target="../tags/tag59.xml"/><Relationship Id="rId4" Type="http://schemas.openxmlformats.org/officeDocument/2006/relationships/tags" Target="../tags/tag53.xml"/><Relationship Id="rId9" Type="http://schemas.openxmlformats.org/officeDocument/2006/relationships/tags" Target="../tags/tag58.xml"/><Relationship Id="rId1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7.jpe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21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16.xml"/><Relationship Id="rId7" Type="http://schemas.openxmlformats.org/officeDocument/2006/relationships/tags" Target="../tags/tag20.xml"/><Relationship Id="rId12" Type="http://schemas.openxmlformats.org/officeDocument/2006/relationships/tags" Target="../tags/tag25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tags" Target="../tags/tag24.xml"/><Relationship Id="rId5" Type="http://schemas.openxmlformats.org/officeDocument/2006/relationships/tags" Target="../tags/tag18.xml"/><Relationship Id="rId10" Type="http://schemas.openxmlformats.org/officeDocument/2006/relationships/tags" Target="../tags/tag23.xml"/><Relationship Id="rId4" Type="http://schemas.openxmlformats.org/officeDocument/2006/relationships/tags" Target="../tags/tag17.xml"/><Relationship Id="rId9" Type="http://schemas.openxmlformats.org/officeDocument/2006/relationships/tags" Target="../tags/tag22.xml"/><Relationship Id="rId1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48"/>
          <a:stretch/>
        </p:blipFill>
        <p:spPr>
          <a:xfrm>
            <a:off x="0" y="0"/>
            <a:ext cx="6136981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216436" y="742092"/>
            <a:ext cx="285445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 smtClean="0">
                <a:solidFill>
                  <a:srgbClr val="1E4A7B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LOGO</a:t>
            </a:r>
            <a:endParaRPr lang="zh-CN" altLang="en-US" sz="11500" dirty="0">
              <a:solidFill>
                <a:srgbClr val="1E4A7B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3"/>
          <p:cNvSpPr txBox="1"/>
          <p:nvPr/>
        </p:nvSpPr>
        <p:spPr>
          <a:xfrm>
            <a:off x="4216437" y="2497019"/>
            <a:ext cx="83639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产品介绍发布模板</a:t>
            </a:r>
            <a:endParaRPr lang="zh-CN" altLang="en-US" sz="66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 flipH="1">
            <a:off x="4292852" y="3686773"/>
            <a:ext cx="524216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总结计划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动态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实用大气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商务展示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4360453" y="4106294"/>
            <a:ext cx="1573375" cy="225721"/>
          </a:xfrm>
          <a:prstGeom prst="roundRect">
            <a:avLst>
              <a:gd name="adj" fmla="val 0"/>
            </a:avLst>
          </a:prstGeom>
          <a:solidFill>
            <a:srgbClr val="545D7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ln w="6350">
                  <a:noFill/>
                </a:ln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在此输入公司名称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6060665" y="4106294"/>
            <a:ext cx="1656184" cy="225721"/>
          </a:xfrm>
          <a:prstGeom prst="roundRect">
            <a:avLst>
              <a:gd name="adj" fmla="val 0"/>
            </a:avLst>
          </a:prstGeom>
          <a:solidFill>
            <a:srgbClr val="545D7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 smtClean="0">
                <a:ln w="6350">
                  <a:noFill/>
                </a:ln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汇报人：千库网</a:t>
            </a:r>
            <a:endParaRPr lang="zh-CN" altLang="en-US" sz="1100" b="1" dirty="0">
              <a:ln w="6350">
                <a:noFill/>
              </a:ln>
              <a:solidFill>
                <a:schemeClr val="bg1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20"/>
          <p:cNvSpPr>
            <a:spLocks noChangeArrowheads="1"/>
          </p:cNvSpPr>
          <p:nvPr/>
        </p:nvSpPr>
        <p:spPr bwMode="auto">
          <a:xfrm>
            <a:off x="4360453" y="4556517"/>
            <a:ext cx="5410351" cy="371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We have many PowerPoint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templates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 that has been specifically designed to help anyone that is stepping into the world of PowerPoint for the very first time.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pic>
        <p:nvPicPr>
          <p:cNvPr id="11" name="Jonas Blue、Dakota - Fast Ca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372631" y="18258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63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2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75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4" grpId="0"/>
      <p:bldP spid="5" grpId="0"/>
      <p:bldP spid="6" grpId="0"/>
      <p:bldP spid="7" grpId="0" animBg="1"/>
      <p:bldP spid="8" grpId="0" animBg="1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055562" y="1922764"/>
            <a:ext cx="2370137" cy="3887788"/>
          </a:xfrm>
          <a:prstGeom prst="rect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055562" y="1922764"/>
            <a:ext cx="2370137" cy="703263"/>
          </a:xfrm>
          <a:prstGeom prst="rect">
            <a:avLst/>
          </a:prstGeom>
          <a:solidFill>
            <a:srgbClr val="367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055562" y="5369227"/>
            <a:ext cx="2370137" cy="441325"/>
          </a:xfrm>
          <a:prstGeom prst="rect">
            <a:avLst/>
          </a:prstGeom>
          <a:solidFill>
            <a:srgbClr val="367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918787" y="2148189"/>
            <a:ext cx="2136775" cy="3521075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918787" y="2148189"/>
            <a:ext cx="2136775" cy="609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918787" y="5227939"/>
            <a:ext cx="2136775" cy="44132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05862" y="2370439"/>
            <a:ext cx="1812925" cy="2717800"/>
          </a:xfrm>
          <a:prstGeom prst="rect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105862" y="5088239"/>
            <a:ext cx="1812925" cy="306388"/>
          </a:xfrm>
          <a:prstGeom prst="rect">
            <a:avLst/>
          </a:prstGeom>
          <a:solidFill>
            <a:srgbClr val="367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105862" y="2370439"/>
            <a:ext cx="1812925" cy="527050"/>
          </a:xfrm>
          <a:prstGeom prst="rect">
            <a:avLst/>
          </a:prstGeom>
          <a:solidFill>
            <a:srgbClr val="367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/>
        </p:nvSpPr>
        <p:spPr bwMode="auto">
          <a:xfrm>
            <a:off x="5191587" y="3022902"/>
            <a:ext cx="141605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3600" b="1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1,368</a:t>
            </a:r>
            <a:endParaRPr lang="zh-CN" altLang="zh-CN" sz="3600" b="1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>
            <a:spLocks noChangeArrowheads="1"/>
          </p:cNvSpPr>
          <p:nvPr/>
        </p:nvSpPr>
        <p:spPr bwMode="auto">
          <a:xfrm>
            <a:off x="7164849" y="2891139"/>
            <a:ext cx="141763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3600" b="1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2,580</a:t>
            </a:r>
            <a:endParaRPr lang="zh-CN" altLang="zh-CN" sz="3600" b="1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9450849" y="2740327"/>
            <a:ext cx="141763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3600" b="1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3,482</a:t>
            </a:r>
            <a:endParaRPr lang="zh-CN" altLang="zh-CN" sz="3600" b="1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>
            <a:spLocks noChangeArrowheads="1"/>
          </p:cNvSpPr>
          <p:nvPr/>
        </p:nvSpPr>
        <p:spPr bwMode="auto">
          <a:xfrm>
            <a:off x="5191587" y="3670602"/>
            <a:ext cx="2116092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0DEF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16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FCFCFC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>
            <a:spLocks noChangeArrowheads="1"/>
          </p:cNvSpPr>
          <p:nvPr/>
        </p:nvSpPr>
        <p:spPr bwMode="auto">
          <a:xfrm>
            <a:off x="6971174" y="3432477"/>
            <a:ext cx="2565382" cy="2369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0DEF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16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Center of the  narrative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Center of the  narrative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FCFCFC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>
            <a:spLocks noChangeArrowheads="1"/>
          </p:cNvSpPr>
          <p:nvPr/>
        </p:nvSpPr>
        <p:spPr bwMode="auto">
          <a:xfrm>
            <a:off x="9196849" y="3253089"/>
            <a:ext cx="2565382" cy="2369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0DEF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en-US" altLang="zh-CN" sz="16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Center of the  narrative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Center of the  narrative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FCFCFC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785142" y="2267722"/>
            <a:ext cx="367557" cy="415720"/>
            <a:chOff x="4994016" y="4872552"/>
            <a:chExt cx="406393" cy="459645"/>
          </a:xfrm>
          <a:solidFill>
            <a:srgbClr val="FDFDFD"/>
          </a:solidFill>
          <a:effectLst/>
        </p:grpSpPr>
        <p:sp>
          <p:nvSpPr>
            <p:cNvPr id="22" name="Freeform 148"/>
            <p:cNvSpPr>
              <a:spLocks noEditPoints="1"/>
            </p:cNvSpPr>
            <p:nvPr/>
          </p:nvSpPr>
          <p:spPr bwMode="auto">
            <a:xfrm>
              <a:off x="5049136" y="4872552"/>
              <a:ext cx="351273" cy="456842"/>
            </a:xfrm>
            <a:custGeom>
              <a:avLst/>
              <a:gdLst>
                <a:gd name="T0" fmla="*/ 157 w 159"/>
                <a:gd name="T1" fmla="*/ 185 h 207"/>
                <a:gd name="T2" fmla="*/ 89 w 159"/>
                <a:gd name="T3" fmla="*/ 79 h 207"/>
                <a:gd name="T4" fmla="*/ 92 w 159"/>
                <a:gd name="T5" fmla="*/ 24 h 207"/>
                <a:gd name="T6" fmla="*/ 42 w 159"/>
                <a:gd name="T7" fmla="*/ 4 h 207"/>
                <a:gd name="T8" fmla="*/ 70 w 159"/>
                <a:gd name="T9" fmla="*/ 48 h 207"/>
                <a:gd name="T10" fmla="*/ 37 w 159"/>
                <a:gd name="T11" fmla="*/ 69 h 207"/>
                <a:gd name="T12" fmla="*/ 10 w 159"/>
                <a:gd name="T13" fmla="*/ 27 h 207"/>
                <a:gd name="T14" fmla="*/ 10 w 159"/>
                <a:gd name="T15" fmla="*/ 77 h 207"/>
                <a:gd name="T16" fmla="*/ 62 w 159"/>
                <a:gd name="T17" fmla="*/ 96 h 207"/>
                <a:gd name="T18" fmla="*/ 130 w 159"/>
                <a:gd name="T19" fmla="*/ 202 h 207"/>
                <a:gd name="T20" fmla="*/ 143 w 159"/>
                <a:gd name="T21" fmla="*/ 205 h 207"/>
                <a:gd name="T22" fmla="*/ 154 w 159"/>
                <a:gd name="T23" fmla="*/ 197 h 207"/>
                <a:gd name="T24" fmla="*/ 157 w 159"/>
                <a:gd name="T25" fmla="*/ 185 h 207"/>
                <a:gd name="T26" fmla="*/ 144 w 159"/>
                <a:gd name="T27" fmla="*/ 193 h 207"/>
                <a:gd name="T28" fmla="*/ 134 w 159"/>
                <a:gd name="T29" fmla="*/ 191 h 207"/>
                <a:gd name="T30" fmla="*/ 137 w 159"/>
                <a:gd name="T31" fmla="*/ 182 h 207"/>
                <a:gd name="T32" fmla="*/ 146 w 159"/>
                <a:gd name="T33" fmla="*/ 184 h 207"/>
                <a:gd name="T34" fmla="*/ 144 w 159"/>
                <a:gd name="T35" fmla="*/ 19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49"/>
            <p:cNvSpPr>
              <a:spLocks noEditPoints="1"/>
            </p:cNvSpPr>
            <p:nvPr/>
          </p:nvSpPr>
          <p:spPr bwMode="auto">
            <a:xfrm>
              <a:off x="4994016" y="5104243"/>
              <a:ext cx="231691" cy="227954"/>
            </a:xfrm>
            <a:custGeom>
              <a:avLst/>
              <a:gdLst>
                <a:gd name="T0" fmla="*/ 91 w 105"/>
                <a:gd name="T1" fmla="*/ 26 h 103"/>
                <a:gd name="T2" fmla="*/ 97 w 105"/>
                <a:gd name="T3" fmla="*/ 20 h 103"/>
                <a:gd name="T4" fmla="*/ 84 w 105"/>
                <a:gd name="T5" fmla="*/ 7 h 103"/>
                <a:gd name="T6" fmla="*/ 78 w 105"/>
                <a:gd name="T7" fmla="*/ 13 h 103"/>
                <a:gd name="T8" fmla="*/ 62 w 105"/>
                <a:gd name="T9" fmla="*/ 7 h 103"/>
                <a:gd name="T10" fmla="*/ 62 w 105"/>
                <a:gd name="T11" fmla="*/ 0 h 103"/>
                <a:gd name="T12" fmla="*/ 43 w 105"/>
                <a:gd name="T13" fmla="*/ 0 h 103"/>
                <a:gd name="T14" fmla="*/ 43 w 105"/>
                <a:gd name="T15" fmla="*/ 7 h 103"/>
                <a:gd name="T16" fmla="*/ 28 w 105"/>
                <a:gd name="T17" fmla="*/ 13 h 103"/>
                <a:gd name="T18" fmla="*/ 22 w 105"/>
                <a:gd name="T19" fmla="*/ 7 h 103"/>
                <a:gd name="T20" fmla="*/ 8 w 105"/>
                <a:gd name="T21" fmla="*/ 20 h 103"/>
                <a:gd name="T22" fmla="*/ 15 w 105"/>
                <a:gd name="T23" fmla="*/ 27 h 103"/>
                <a:gd name="T24" fmla="*/ 8 w 105"/>
                <a:gd name="T25" fmla="*/ 42 h 103"/>
                <a:gd name="T26" fmla="*/ 0 w 105"/>
                <a:gd name="T27" fmla="*/ 42 h 103"/>
                <a:gd name="T28" fmla="*/ 0 w 105"/>
                <a:gd name="T29" fmla="*/ 61 h 103"/>
                <a:gd name="T30" fmla="*/ 9 w 105"/>
                <a:gd name="T31" fmla="*/ 61 h 103"/>
                <a:gd name="T32" fmla="*/ 15 w 105"/>
                <a:gd name="T33" fmla="*/ 76 h 103"/>
                <a:gd name="T34" fmla="*/ 9 w 105"/>
                <a:gd name="T35" fmla="*/ 82 h 103"/>
                <a:gd name="T36" fmla="*/ 22 w 105"/>
                <a:gd name="T37" fmla="*/ 95 h 103"/>
                <a:gd name="T38" fmla="*/ 28 w 105"/>
                <a:gd name="T39" fmla="*/ 89 h 103"/>
                <a:gd name="T40" fmla="*/ 43 w 105"/>
                <a:gd name="T41" fmla="*/ 95 h 103"/>
                <a:gd name="T42" fmla="*/ 43 w 105"/>
                <a:gd name="T43" fmla="*/ 103 h 103"/>
                <a:gd name="T44" fmla="*/ 62 w 105"/>
                <a:gd name="T45" fmla="*/ 103 h 103"/>
                <a:gd name="T46" fmla="*/ 62 w 105"/>
                <a:gd name="T47" fmla="*/ 95 h 103"/>
                <a:gd name="T48" fmla="*/ 77 w 105"/>
                <a:gd name="T49" fmla="*/ 89 h 103"/>
                <a:gd name="T50" fmla="*/ 83 w 105"/>
                <a:gd name="T51" fmla="*/ 95 h 103"/>
                <a:gd name="T52" fmla="*/ 96 w 105"/>
                <a:gd name="T53" fmla="*/ 82 h 103"/>
                <a:gd name="T54" fmla="*/ 91 w 105"/>
                <a:gd name="T55" fmla="*/ 76 h 103"/>
                <a:gd name="T56" fmla="*/ 97 w 105"/>
                <a:gd name="T57" fmla="*/ 61 h 103"/>
                <a:gd name="T58" fmla="*/ 105 w 105"/>
                <a:gd name="T59" fmla="*/ 61 h 103"/>
                <a:gd name="T60" fmla="*/ 105 w 105"/>
                <a:gd name="T61" fmla="*/ 42 h 103"/>
                <a:gd name="T62" fmla="*/ 97 w 105"/>
                <a:gd name="T63" fmla="*/ 42 h 103"/>
                <a:gd name="T64" fmla="*/ 91 w 105"/>
                <a:gd name="T65" fmla="*/ 26 h 103"/>
                <a:gd name="T66" fmla="*/ 53 w 105"/>
                <a:gd name="T67" fmla="*/ 83 h 103"/>
                <a:gd name="T68" fmla="*/ 21 w 105"/>
                <a:gd name="T69" fmla="*/ 51 h 103"/>
                <a:gd name="T70" fmla="*/ 53 w 105"/>
                <a:gd name="T71" fmla="*/ 19 h 103"/>
                <a:gd name="T72" fmla="*/ 85 w 105"/>
                <a:gd name="T73" fmla="*/ 51 h 103"/>
                <a:gd name="T74" fmla="*/ 53 w 105"/>
                <a:gd name="T75" fmla="*/ 8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4" name="Oval 150"/>
            <p:cNvSpPr>
              <a:spLocks noChangeArrowheads="1"/>
            </p:cNvSpPr>
            <p:nvPr/>
          </p:nvSpPr>
          <p:spPr bwMode="auto">
            <a:xfrm>
              <a:off x="5091176" y="5199535"/>
              <a:ext cx="37370" cy="3737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835554" y="2508579"/>
            <a:ext cx="353555" cy="338132"/>
            <a:chOff x="1004888" y="993775"/>
            <a:chExt cx="2438400" cy="2332038"/>
          </a:xfrm>
          <a:solidFill>
            <a:srgbClr val="FDFDFD"/>
          </a:solidFill>
        </p:grpSpPr>
        <p:sp>
          <p:nvSpPr>
            <p:cNvPr id="26" name="Freeform 25"/>
            <p:cNvSpPr/>
            <p:nvPr/>
          </p:nvSpPr>
          <p:spPr bwMode="auto">
            <a:xfrm>
              <a:off x="1898651" y="2670175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7" name="任意多边形 26"/>
            <p:cNvSpPr>
              <a:spLocks noChangeArrowheads="1"/>
            </p:cNvSpPr>
            <p:nvPr/>
          </p:nvSpPr>
          <p:spPr bwMode="auto">
            <a:xfrm>
              <a:off x="1004888" y="993775"/>
              <a:ext cx="2438400" cy="1774825"/>
            </a:xfrm>
            <a:custGeom>
              <a:avLst/>
              <a:gdLst>
                <a:gd name="connsiteX0" fmla="*/ 290196 w 2438400"/>
                <a:gd name="connsiteY0" fmla="*/ 0 h 1774825"/>
                <a:gd name="connsiteX1" fmla="*/ 2151973 w 2438400"/>
                <a:gd name="connsiteY1" fmla="*/ 0 h 1774825"/>
                <a:gd name="connsiteX2" fmla="*/ 2438400 w 2438400"/>
                <a:gd name="connsiteY2" fmla="*/ 286384 h 1774825"/>
                <a:gd name="connsiteX3" fmla="*/ 2438400 w 2438400"/>
                <a:gd name="connsiteY3" fmla="*/ 1484673 h 1774825"/>
                <a:gd name="connsiteX4" fmla="*/ 2151973 w 2438400"/>
                <a:gd name="connsiteY4" fmla="*/ 1774825 h 1774825"/>
                <a:gd name="connsiteX5" fmla="*/ 290196 w 2438400"/>
                <a:gd name="connsiteY5" fmla="*/ 1774825 h 1774825"/>
                <a:gd name="connsiteX6" fmla="*/ 0 w 2438400"/>
                <a:gd name="connsiteY6" fmla="*/ 1484673 h 1774825"/>
                <a:gd name="connsiteX7" fmla="*/ 0 w 2438400"/>
                <a:gd name="connsiteY7" fmla="*/ 286384 h 1774825"/>
                <a:gd name="connsiteX8" fmla="*/ 290196 w 2438400"/>
                <a:gd name="connsiteY8" fmla="*/ 0 h 1774825"/>
                <a:gd name="connsiteX9" fmla="*/ 471488 w 2438400"/>
                <a:gd name="connsiteY9" fmla="*/ 425450 h 1774825"/>
                <a:gd name="connsiteX10" fmla="*/ 471488 w 2438400"/>
                <a:gd name="connsiteY10" fmla="*/ 598488 h 1774825"/>
                <a:gd name="connsiteX11" fmla="*/ 1971676 w 2438400"/>
                <a:gd name="connsiteY11" fmla="*/ 598488 h 1774825"/>
                <a:gd name="connsiteX12" fmla="*/ 1971676 w 2438400"/>
                <a:gd name="connsiteY12" fmla="*/ 425450 h 1774825"/>
                <a:gd name="connsiteX13" fmla="*/ 471488 w 2438400"/>
                <a:gd name="connsiteY13" fmla="*/ 425450 h 1774825"/>
                <a:gd name="connsiteX14" fmla="*/ 471488 w 2438400"/>
                <a:gd name="connsiteY14" fmla="*/ 801688 h 1774825"/>
                <a:gd name="connsiteX15" fmla="*/ 471488 w 2438400"/>
                <a:gd name="connsiteY15" fmla="*/ 971551 h 1774825"/>
                <a:gd name="connsiteX16" fmla="*/ 1971676 w 2438400"/>
                <a:gd name="connsiteY16" fmla="*/ 971551 h 1774825"/>
                <a:gd name="connsiteX17" fmla="*/ 1971676 w 2438400"/>
                <a:gd name="connsiteY17" fmla="*/ 801688 h 1774825"/>
                <a:gd name="connsiteX18" fmla="*/ 471488 w 2438400"/>
                <a:gd name="connsiteY18" fmla="*/ 801688 h 1774825"/>
                <a:gd name="connsiteX19" fmla="*/ 471488 w 2438400"/>
                <a:gd name="connsiteY19" fmla="*/ 1174750 h 1774825"/>
                <a:gd name="connsiteX20" fmla="*/ 471488 w 2438400"/>
                <a:gd name="connsiteY20" fmla="*/ 1347788 h 1774825"/>
                <a:gd name="connsiteX21" fmla="*/ 1971676 w 2438400"/>
                <a:gd name="connsiteY21" fmla="*/ 1347788 h 1774825"/>
                <a:gd name="connsiteX22" fmla="*/ 1971676 w 2438400"/>
                <a:gd name="connsiteY22" fmla="*/ 1174750 h 1774825"/>
                <a:gd name="connsiteX23" fmla="*/ 471488 w 2438400"/>
                <a:gd name="connsiteY23" fmla="*/ 1174750 h 177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>
            <a:grpSpLocks noChangeAspect="1"/>
          </p:cNvGrpSpPr>
          <p:nvPr/>
        </p:nvGrpSpPr>
        <p:grpSpPr>
          <a:xfrm>
            <a:off x="10084835" y="2068550"/>
            <a:ext cx="305462" cy="390650"/>
            <a:chOff x="1605186" y="572440"/>
            <a:chExt cx="563562" cy="720725"/>
          </a:xfrm>
          <a:solidFill>
            <a:srgbClr val="FDFDFD"/>
          </a:solidFill>
        </p:grpSpPr>
        <p:sp>
          <p:nvSpPr>
            <p:cNvPr id="29" name="Freeform 32"/>
            <p:cNvSpPr/>
            <p:nvPr/>
          </p:nvSpPr>
          <p:spPr bwMode="auto">
            <a:xfrm>
              <a:off x="1814736" y="572440"/>
              <a:ext cx="142875" cy="720725"/>
            </a:xfrm>
            <a:custGeom>
              <a:avLst/>
              <a:gdLst>
                <a:gd name="T0" fmla="*/ 64 w 64"/>
                <a:gd name="T1" fmla="*/ 289 h 321"/>
                <a:gd name="T2" fmla="*/ 32 w 64"/>
                <a:gd name="T3" fmla="*/ 321 h 321"/>
                <a:gd name="T4" fmla="*/ 0 w 64"/>
                <a:gd name="T5" fmla="*/ 289 h 321"/>
                <a:gd name="T6" fmla="*/ 0 w 64"/>
                <a:gd name="T7" fmla="*/ 32 h 321"/>
                <a:gd name="T8" fmla="*/ 32 w 64"/>
                <a:gd name="T9" fmla="*/ 0 h 321"/>
                <a:gd name="T10" fmla="*/ 64 w 64"/>
                <a:gd name="T11" fmla="*/ 32 h 321"/>
                <a:gd name="T12" fmla="*/ 64 w 64"/>
                <a:gd name="T13" fmla="*/ 28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Freeform 33"/>
            <p:cNvSpPr/>
            <p:nvPr/>
          </p:nvSpPr>
          <p:spPr bwMode="auto">
            <a:xfrm>
              <a:off x="1605186" y="1012177"/>
              <a:ext cx="141288" cy="280988"/>
            </a:xfrm>
            <a:custGeom>
              <a:avLst/>
              <a:gdLst>
                <a:gd name="T0" fmla="*/ 63 w 63"/>
                <a:gd name="T1" fmla="*/ 93 h 125"/>
                <a:gd name="T2" fmla="*/ 32 w 63"/>
                <a:gd name="T3" fmla="*/ 125 h 125"/>
                <a:gd name="T4" fmla="*/ 0 w 63"/>
                <a:gd name="T5" fmla="*/ 93 h 125"/>
                <a:gd name="T6" fmla="*/ 0 w 63"/>
                <a:gd name="T7" fmla="*/ 32 h 125"/>
                <a:gd name="T8" fmla="*/ 32 w 63"/>
                <a:gd name="T9" fmla="*/ 0 h 125"/>
                <a:gd name="T10" fmla="*/ 63 w 63"/>
                <a:gd name="T11" fmla="*/ 32 h 125"/>
                <a:gd name="T12" fmla="*/ 63 w 63"/>
                <a:gd name="T13" fmla="*/ 9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1" name="Freeform 34"/>
            <p:cNvSpPr/>
            <p:nvPr/>
          </p:nvSpPr>
          <p:spPr bwMode="auto">
            <a:xfrm>
              <a:off x="2025873" y="804215"/>
              <a:ext cx="142875" cy="488950"/>
            </a:xfrm>
            <a:custGeom>
              <a:avLst/>
              <a:gdLst>
                <a:gd name="T0" fmla="*/ 64 w 64"/>
                <a:gd name="T1" fmla="*/ 186 h 218"/>
                <a:gd name="T2" fmla="*/ 32 w 64"/>
                <a:gd name="T3" fmla="*/ 218 h 218"/>
                <a:gd name="T4" fmla="*/ 0 w 64"/>
                <a:gd name="T5" fmla="*/ 186 h 218"/>
                <a:gd name="T6" fmla="*/ 0 w 64"/>
                <a:gd name="T7" fmla="*/ 32 h 218"/>
                <a:gd name="T8" fmla="*/ 32 w 64"/>
                <a:gd name="T9" fmla="*/ 0 h 218"/>
                <a:gd name="T10" fmla="*/ 64 w 64"/>
                <a:gd name="T11" fmla="*/ 32 h 218"/>
                <a:gd name="T12" fmla="*/ 64 w 64"/>
                <a:gd name="T13" fmla="*/ 186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文本框 31"/>
          <p:cNvSpPr txBox="1">
            <a:spLocks noChangeArrowheads="1"/>
          </p:cNvSpPr>
          <p:nvPr/>
        </p:nvSpPr>
        <p:spPr bwMode="auto">
          <a:xfrm>
            <a:off x="530687" y="2173589"/>
            <a:ext cx="4888389" cy="4862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 center of the  narrative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thought Click hereto add   you to the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  Click here to add  you to the center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 center of the  narrative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thought Click hereto add   you to the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  Click here to add  you to the center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 center of the  narrative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thought Click hereto add   you to the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  Click here to add  you to the center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404040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FDFDFD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324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1397000" y="2664226"/>
            <a:ext cx="2446338" cy="1851025"/>
          </a:xfrm>
          <a:custGeom>
            <a:avLst/>
            <a:gdLst>
              <a:gd name="connsiteX0" fmla="*/ 1552486 w 1552486"/>
              <a:gd name="connsiteY0" fmla="*/ 1019798 h 1019798"/>
              <a:gd name="connsiteX1" fmla="*/ 1552486 w 1552486"/>
              <a:gd name="connsiteY1" fmla="*/ 393106 h 1019798"/>
              <a:gd name="connsiteX2" fmla="*/ 1449937 w 1552486"/>
              <a:gd name="connsiteY2" fmla="*/ 393106 h 1019798"/>
              <a:gd name="connsiteX3" fmla="*/ 1449937 w 1552486"/>
              <a:gd name="connsiteY3" fmla="*/ 435835 h 1019798"/>
              <a:gd name="connsiteX4" fmla="*/ 1014102 w 1552486"/>
              <a:gd name="connsiteY4" fmla="*/ 0 h 1019798"/>
              <a:gd name="connsiteX5" fmla="*/ 0 w 1552486"/>
              <a:gd name="connsiteY5" fmla="*/ 122489 h 1019798"/>
              <a:gd name="connsiteX6" fmla="*/ 301952 w 1552486"/>
              <a:gd name="connsiteY6" fmla="*/ 247828 h 1019798"/>
              <a:gd name="connsiteX7" fmla="*/ 968524 w 1552486"/>
              <a:gd name="connsiteY7" fmla="*/ 914400 h 1019798"/>
              <a:gd name="connsiteX8" fmla="*/ 928643 w 1552486"/>
              <a:gd name="connsiteY8" fmla="*/ 914400 h 1019798"/>
              <a:gd name="connsiteX9" fmla="*/ 928643 w 1552486"/>
              <a:gd name="connsiteY9" fmla="*/ 1019798 h 1019798"/>
              <a:gd name="connsiteX10" fmla="*/ 1552486 w 1552486"/>
              <a:gd name="connsiteY10" fmla="*/ 1019798 h 1019798"/>
              <a:gd name="connsiteX0-1" fmla="*/ 1552486 w 1552486"/>
              <a:gd name="connsiteY0-2" fmla="*/ 1019798 h 1019798"/>
              <a:gd name="connsiteX1-3" fmla="*/ 1552486 w 1552486"/>
              <a:gd name="connsiteY1-4" fmla="*/ 393106 h 1019798"/>
              <a:gd name="connsiteX2-5" fmla="*/ 1449937 w 1552486"/>
              <a:gd name="connsiteY2-6" fmla="*/ 393106 h 1019798"/>
              <a:gd name="connsiteX3-7" fmla="*/ 1449937 w 1552486"/>
              <a:gd name="connsiteY3-8" fmla="*/ 435835 h 1019798"/>
              <a:gd name="connsiteX4-9" fmla="*/ 1014102 w 1552486"/>
              <a:gd name="connsiteY4-10" fmla="*/ 0 h 1019798"/>
              <a:gd name="connsiteX5-11" fmla="*/ 0 w 1552486"/>
              <a:gd name="connsiteY5-12" fmla="*/ 122489 h 1019798"/>
              <a:gd name="connsiteX6-13" fmla="*/ 301952 w 1552486"/>
              <a:gd name="connsiteY6-14" fmla="*/ 247828 h 1019798"/>
              <a:gd name="connsiteX7-15" fmla="*/ 968524 w 1552486"/>
              <a:gd name="connsiteY7-16" fmla="*/ 914400 h 1019798"/>
              <a:gd name="connsiteX8-17" fmla="*/ 928643 w 1552486"/>
              <a:gd name="connsiteY8-18" fmla="*/ 914400 h 1019798"/>
              <a:gd name="connsiteX9-19" fmla="*/ 928643 w 1552486"/>
              <a:gd name="connsiteY9-20" fmla="*/ 1019798 h 1019798"/>
              <a:gd name="connsiteX10-21" fmla="*/ 1552486 w 1552486"/>
              <a:gd name="connsiteY10-22" fmla="*/ 1019798 h 1019798"/>
              <a:gd name="connsiteX0-23" fmla="*/ 1552486 w 1552486"/>
              <a:gd name="connsiteY0-24" fmla="*/ 1019798 h 1019798"/>
              <a:gd name="connsiteX1-25" fmla="*/ 1552486 w 1552486"/>
              <a:gd name="connsiteY1-26" fmla="*/ 393106 h 1019798"/>
              <a:gd name="connsiteX2-27" fmla="*/ 1449937 w 1552486"/>
              <a:gd name="connsiteY2-28" fmla="*/ 393106 h 1019798"/>
              <a:gd name="connsiteX3-29" fmla="*/ 1449937 w 1552486"/>
              <a:gd name="connsiteY3-30" fmla="*/ 435835 h 1019798"/>
              <a:gd name="connsiteX4-31" fmla="*/ 1014102 w 1552486"/>
              <a:gd name="connsiteY4-32" fmla="*/ 0 h 1019798"/>
              <a:gd name="connsiteX5-33" fmla="*/ 0 w 1552486"/>
              <a:gd name="connsiteY5-34" fmla="*/ 122489 h 1019798"/>
              <a:gd name="connsiteX6-35" fmla="*/ 301952 w 1552486"/>
              <a:gd name="connsiteY6-36" fmla="*/ 247828 h 1019798"/>
              <a:gd name="connsiteX7-37" fmla="*/ 968524 w 1552486"/>
              <a:gd name="connsiteY7-38" fmla="*/ 914400 h 1019798"/>
              <a:gd name="connsiteX8-39" fmla="*/ 928643 w 1552486"/>
              <a:gd name="connsiteY8-40" fmla="*/ 914400 h 1019798"/>
              <a:gd name="connsiteX9-41" fmla="*/ 928643 w 1552486"/>
              <a:gd name="connsiteY9-42" fmla="*/ 1019798 h 1019798"/>
              <a:gd name="connsiteX10-43" fmla="*/ 1552486 w 1552486"/>
              <a:gd name="connsiteY10-44" fmla="*/ 1019798 h 1019798"/>
              <a:gd name="connsiteX0-45" fmla="*/ 1552486 w 1552486"/>
              <a:gd name="connsiteY0-46" fmla="*/ 1019798 h 1019798"/>
              <a:gd name="connsiteX1-47" fmla="*/ 1552486 w 1552486"/>
              <a:gd name="connsiteY1-48" fmla="*/ 393106 h 1019798"/>
              <a:gd name="connsiteX2-49" fmla="*/ 1449937 w 1552486"/>
              <a:gd name="connsiteY2-50" fmla="*/ 393106 h 1019798"/>
              <a:gd name="connsiteX3-51" fmla="*/ 1449937 w 1552486"/>
              <a:gd name="connsiteY3-52" fmla="*/ 435835 h 1019798"/>
              <a:gd name="connsiteX4-53" fmla="*/ 1014102 w 1552486"/>
              <a:gd name="connsiteY4-54" fmla="*/ 0 h 1019798"/>
              <a:gd name="connsiteX5-55" fmla="*/ 0 w 1552486"/>
              <a:gd name="connsiteY5-56" fmla="*/ 122489 h 1019798"/>
              <a:gd name="connsiteX6-57" fmla="*/ 301952 w 1552486"/>
              <a:gd name="connsiteY6-58" fmla="*/ 247828 h 1019798"/>
              <a:gd name="connsiteX7-59" fmla="*/ 977070 w 1552486"/>
              <a:gd name="connsiteY7-60" fmla="*/ 914400 h 1019798"/>
              <a:gd name="connsiteX8-61" fmla="*/ 928643 w 1552486"/>
              <a:gd name="connsiteY8-62" fmla="*/ 914400 h 1019798"/>
              <a:gd name="connsiteX9-63" fmla="*/ 928643 w 1552486"/>
              <a:gd name="connsiteY9-64" fmla="*/ 1019798 h 1019798"/>
              <a:gd name="connsiteX10-65" fmla="*/ 1552486 w 1552486"/>
              <a:gd name="connsiteY10-66" fmla="*/ 1019798 h 1019798"/>
              <a:gd name="connsiteX0-67" fmla="*/ 1552486 w 1552486"/>
              <a:gd name="connsiteY0-68" fmla="*/ 1067086 h 1067086"/>
              <a:gd name="connsiteX1-69" fmla="*/ 1552486 w 1552486"/>
              <a:gd name="connsiteY1-70" fmla="*/ 440394 h 1067086"/>
              <a:gd name="connsiteX2-71" fmla="*/ 1449937 w 1552486"/>
              <a:gd name="connsiteY2-72" fmla="*/ 440394 h 1067086"/>
              <a:gd name="connsiteX3-73" fmla="*/ 1449937 w 1552486"/>
              <a:gd name="connsiteY3-74" fmla="*/ 483123 h 1067086"/>
              <a:gd name="connsiteX4-75" fmla="*/ 1014102 w 1552486"/>
              <a:gd name="connsiteY4-76" fmla="*/ 47288 h 1067086"/>
              <a:gd name="connsiteX5-77" fmla="*/ 0 w 1552486"/>
              <a:gd name="connsiteY5-78" fmla="*/ 169777 h 1067086"/>
              <a:gd name="connsiteX6-79" fmla="*/ 301952 w 1552486"/>
              <a:gd name="connsiteY6-80" fmla="*/ 295116 h 1067086"/>
              <a:gd name="connsiteX7-81" fmla="*/ 977070 w 1552486"/>
              <a:gd name="connsiteY7-82" fmla="*/ 961688 h 1067086"/>
              <a:gd name="connsiteX8-83" fmla="*/ 928643 w 1552486"/>
              <a:gd name="connsiteY8-84" fmla="*/ 961688 h 1067086"/>
              <a:gd name="connsiteX9-85" fmla="*/ 928643 w 1552486"/>
              <a:gd name="connsiteY9-86" fmla="*/ 1067086 h 1067086"/>
              <a:gd name="connsiteX10-87" fmla="*/ 1552486 w 1552486"/>
              <a:gd name="connsiteY10-88" fmla="*/ 1067086 h 1067086"/>
              <a:gd name="connsiteX0-89" fmla="*/ 1552486 w 1552486"/>
              <a:gd name="connsiteY0-90" fmla="*/ 1174802 h 1174802"/>
              <a:gd name="connsiteX1-91" fmla="*/ 1552486 w 1552486"/>
              <a:gd name="connsiteY1-92" fmla="*/ 548110 h 1174802"/>
              <a:gd name="connsiteX2-93" fmla="*/ 1449937 w 1552486"/>
              <a:gd name="connsiteY2-94" fmla="*/ 548110 h 1174802"/>
              <a:gd name="connsiteX3-95" fmla="*/ 1449937 w 1552486"/>
              <a:gd name="connsiteY3-96" fmla="*/ 590839 h 1174802"/>
              <a:gd name="connsiteX4-97" fmla="*/ 1014102 w 1552486"/>
              <a:gd name="connsiteY4-98" fmla="*/ 155004 h 1174802"/>
              <a:gd name="connsiteX5-99" fmla="*/ 0 w 1552486"/>
              <a:gd name="connsiteY5-100" fmla="*/ 277493 h 1174802"/>
              <a:gd name="connsiteX6-101" fmla="*/ 301952 w 1552486"/>
              <a:gd name="connsiteY6-102" fmla="*/ 402832 h 1174802"/>
              <a:gd name="connsiteX7-103" fmla="*/ 977070 w 1552486"/>
              <a:gd name="connsiteY7-104" fmla="*/ 1069404 h 1174802"/>
              <a:gd name="connsiteX8-105" fmla="*/ 928643 w 1552486"/>
              <a:gd name="connsiteY8-106" fmla="*/ 1069404 h 1174802"/>
              <a:gd name="connsiteX9-107" fmla="*/ 928643 w 1552486"/>
              <a:gd name="connsiteY9-108" fmla="*/ 1174802 h 1174802"/>
              <a:gd name="connsiteX10-109" fmla="*/ 1552486 w 1552486"/>
              <a:gd name="connsiteY10-110" fmla="*/ 1174802 h 1174802"/>
            </a:gdLst>
            <a:ahLst/>
            <a:cxnLst>
              <a:cxn ang="0">
                <a:pos x="connsiteX0-89" y="connsiteY0-90"/>
              </a:cxn>
              <a:cxn ang="0">
                <a:pos x="connsiteX1-91" y="connsiteY1-92"/>
              </a:cxn>
              <a:cxn ang="0">
                <a:pos x="connsiteX2-93" y="connsiteY2-94"/>
              </a:cxn>
              <a:cxn ang="0">
                <a:pos x="connsiteX3-95" y="connsiteY3-96"/>
              </a:cxn>
              <a:cxn ang="0">
                <a:pos x="connsiteX4-97" y="connsiteY4-98"/>
              </a:cxn>
              <a:cxn ang="0">
                <a:pos x="connsiteX5-99" y="connsiteY5-100"/>
              </a:cxn>
              <a:cxn ang="0">
                <a:pos x="connsiteX6-101" y="connsiteY6-102"/>
              </a:cxn>
              <a:cxn ang="0">
                <a:pos x="connsiteX7-103" y="connsiteY7-104"/>
              </a:cxn>
              <a:cxn ang="0">
                <a:pos x="connsiteX8-105" y="connsiteY8-106"/>
              </a:cxn>
              <a:cxn ang="0">
                <a:pos x="connsiteX9-107" y="connsiteY9-108"/>
              </a:cxn>
              <a:cxn ang="0">
                <a:pos x="connsiteX10-109" y="connsiteY10-110"/>
              </a:cxn>
            </a:cxnLst>
            <a:rect l="l" t="t" r="r" b="b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 flipV="1">
            <a:off x="3719513" y="3589739"/>
            <a:ext cx="2446337" cy="1851025"/>
          </a:xfrm>
          <a:custGeom>
            <a:avLst/>
            <a:gdLst>
              <a:gd name="connsiteX0" fmla="*/ 1552486 w 1552486"/>
              <a:gd name="connsiteY0" fmla="*/ 1019798 h 1019798"/>
              <a:gd name="connsiteX1" fmla="*/ 1552486 w 1552486"/>
              <a:gd name="connsiteY1" fmla="*/ 393106 h 1019798"/>
              <a:gd name="connsiteX2" fmla="*/ 1449937 w 1552486"/>
              <a:gd name="connsiteY2" fmla="*/ 393106 h 1019798"/>
              <a:gd name="connsiteX3" fmla="*/ 1449937 w 1552486"/>
              <a:gd name="connsiteY3" fmla="*/ 435835 h 1019798"/>
              <a:gd name="connsiteX4" fmla="*/ 1014102 w 1552486"/>
              <a:gd name="connsiteY4" fmla="*/ 0 h 1019798"/>
              <a:gd name="connsiteX5" fmla="*/ 0 w 1552486"/>
              <a:gd name="connsiteY5" fmla="*/ 122489 h 1019798"/>
              <a:gd name="connsiteX6" fmla="*/ 301952 w 1552486"/>
              <a:gd name="connsiteY6" fmla="*/ 247828 h 1019798"/>
              <a:gd name="connsiteX7" fmla="*/ 968524 w 1552486"/>
              <a:gd name="connsiteY7" fmla="*/ 914400 h 1019798"/>
              <a:gd name="connsiteX8" fmla="*/ 928643 w 1552486"/>
              <a:gd name="connsiteY8" fmla="*/ 914400 h 1019798"/>
              <a:gd name="connsiteX9" fmla="*/ 928643 w 1552486"/>
              <a:gd name="connsiteY9" fmla="*/ 1019798 h 1019798"/>
              <a:gd name="connsiteX10" fmla="*/ 1552486 w 1552486"/>
              <a:gd name="connsiteY10" fmla="*/ 1019798 h 1019798"/>
              <a:gd name="connsiteX0-1" fmla="*/ 1552486 w 1552486"/>
              <a:gd name="connsiteY0-2" fmla="*/ 1019798 h 1019798"/>
              <a:gd name="connsiteX1-3" fmla="*/ 1552486 w 1552486"/>
              <a:gd name="connsiteY1-4" fmla="*/ 393106 h 1019798"/>
              <a:gd name="connsiteX2-5" fmla="*/ 1449937 w 1552486"/>
              <a:gd name="connsiteY2-6" fmla="*/ 393106 h 1019798"/>
              <a:gd name="connsiteX3-7" fmla="*/ 1449937 w 1552486"/>
              <a:gd name="connsiteY3-8" fmla="*/ 435835 h 1019798"/>
              <a:gd name="connsiteX4-9" fmla="*/ 1014102 w 1552486"/>
              <a:gd name="connsiteY4-10" fmla="*/ 0 h 1019798"/>
              <a:gd name="connsiteX5-11" fmla="*/ 0 w 1552486"/>
              <a:gd name="connsiteY5-12" fmla="*/ 122489 h 1019798"/>
              <a:gd name="connsiteX6-13" fmla="*/ 301952 w 1552486"/>
              <a:gd name="connsiteY6-14" fmla="*/ 247828 h 1019798"/>
              <a:gd name="connsiteX7-15" fmla="*/ 968524 w 1552486"/>
              <a:gd name="connsiteY7-16" fmla="*/ 914400 h 1019798"/>
              <a:gd name="connsiteX8-17" fmla="*/ 928643 w 1552486"/>
              <a:gd name="connsiteY8-18" fmla="*/ 914400 h 1019798"/>
              <a:gd name="connsiteX9-19" fmla="*/ 928643 w 1552486"/>
              <a:gd name="connsiteY9-20" fmla="*/ 1019798 h 1019798"/>
              <a:gd name="connsiteX10-21" fmla="*/ 1552486 w 1552486"/>
              <a:gd name="connsiteY10-22" fmla="*/ 1019798 h 1019798"/>
              <a:gd name="connsiteX0-23" fmla="*/ 1552486 w 1552486"/>
              <a:gd name="connsiteY0-24" fmla="*/ 1019798 h 1019798"/>
              <a:gd name="connsiteX1-25" fmla="*/ 1552486 w 1552486"/>
              <a:gd name="connsiteY1-26" fmla="*/ 393106 h 1019798"/>
              <a:gd name="connsiteX2-27" fmla="*/ 1449937 w 1552486"/>
              <a:gd name="connsiteY2-28" fmla="*/ 393106 h 1019798"/>
              <a:gd name="connsiteX3-29" fmla="*/ 1449937 w 1552486"/>
              <a:gd name="connsiteY3-30" fmla="*/ 435835 h 1019798"/>
              <a:gd name="connsiteX4-31" fmla="*/ 1014102 w 1552486"/>
              <a:gd name="connsiteY4-32" fmla="*/ 0 h 1019798"/>
              <a:gd name="connsiteX5-33" fmla="*/ 0 w 1552486"/>
              <a:gd name="connsiteY5-34" fmla="*/ 122489 h 1019798"/>
              <a:gd name="connsiteX6-35" fmla="*/ 301952 w 1552486"/>
              <a:gd name="connsiteY6-36" fmla="*/ 247828 h 1019798"/>
              <a:gd name="connsiteX7-37" fmla="*/ 968524 w 1552486"/>
              <a:gd name="connsiteY7-38" fmla="*/ 914400 h 1019798"/>
              <a:gd name="connsiteX8-39" fmla="*/ 928643 w 1552486"/>
              <a:gd name="connsiteY8-40" fmla="*/ 914400 h 1019798"/>
              <a:gd name="connsiteX9-41" fmla="*/ 928643 w 1552486"/>
              <a:gd name="connsiteY9-42" fmla="*/ 1019798 h 1019798"/>
              <a:gd name="connsiteX10-43" fmla="*/ 1552486 w 1552486"/>
              <a:gd name="connsiteY10-44" fmla="*/ 1019798 h 1019798"/>
              <a:gd name="connsiteX0-45" fmla="*/ 1552486 w 1552486"/>
              <a:gd name="connsiteY0-46" fmla="*/ 1019798 h 1019798"/>
              <a:gd name="connsiteX1-47" fmla="*/ 1552486 w 1552486"/>
              <a:gd name="connsiteY1-48" fmla="*/ 393106 h 1019798"/>
              <a:gd name="connsiteX2-49" fmla="*/ 1449937 w 1552486"/>
              <a:gd name="connsiteY2-50" fmla="*/ 393106 h 1019798"/>
              <a:gd name="connsiteX3-51" fmla="*/ 1449937 w 1552486"/>
              <a:gd name="connsiteY3-52" fmla="*/ 435835 h 1019798"/>
              <a:gd name="connsiteX4-53" fmla="*/ 1014102 w 1552486"/>
              <a:gd name="connsiteY4-54" fmla="*/ 0 h 1019798"/>
              <a:gd name="connsiteX5-55" fmla="*/ 0 w 1552486"/>
              <a:gd name="connsiteY5-56" fmla="*/ 122489 h 1019798"/>
              <a:gd name="connsiteX6-57" fmla="*/ 301952 w 1552486"/>
              <a:gd name="connsiteY6-58" fmla="*/ 247828 h 1019798"/>
              <a:gd name="connsiteX7-59" fmla="*/ 977070 w 1552486"/>
              <a:gd name="connsiteY7-60" fmla="*/ 914400 h 1019798"/>
              <a:gd name="connsiteX8-61" fmla="*/ 928643 w 1552486"/>
              <a:gd name="connsiteY8-62" fmla="*/ 914400 h 1019798"/>
              <a:gd name="connsiteX9-63" fmla="*/ 928643 w 1552486"/>
              <a:gd name="connsiteY9-64" fmla="*/ 1019798 h 1019798"/>
              <a:gd name="connsiteX10-65" fmla="*/ 1552486 w 1552486"/>
              <a:gd name="connsiteY10-66" fmla="*/ 1019798 h 1019798"/>
              <a:gd name="connsiteX0-67" fmla="*/ 1552486 w 1552486"/>
              <a:gd name="connsiteY0-68" fmla="*/ 1067086 h 1067086"/>
              <a:gd name="connsiteX1-69" fmla="*/ 1552486 w 1552486"/>
              <a:gd name="connsiteY1-70" fmla="*/ 440394 h 1067086"/>
              <a:gd name="connsiteX2-71" fmla="*/ 1449937 w 1552486"/>
              <a:gd name="connsiteY2-72" fmla="*/ 440394 h 1067086"/>
              <a:gd name="connsiteX3-73" fmla="*/ 1449937 w 1552486"/>
              <a:gd name="connsiteY3-74" fmla="*/ 483123 h 1067086"/>
              <a:gd name="connsiteX4-75" fmla="*/ 1014102 w 1552486"/>
              <a:gd name="connsiteY4-76" fmla="*/ 47288 h 1067086"/>
              <a:gd name="connsiteX5-77" fmla="*/ 0 w 1552486"/>
              <a:gd name="connsiteY5-78" fmla="*/ 169777 h 1067086"/>
              <a:gd name="connsiteX6-79" fmla="*/ 301952 w 1552486"/>
              <a:gd name="connsiteY6-80" fmla="*/ 295116 h 1067086"/>
              <a:gd name="connsiteX7-81" fmla="*/ 977070 w 1552486"/>
              <a:gd name="connsiteY7-82" fmla="*/ 961688 h 1067086"/>
              <a:gd name="connsiteX8-83" fmla="*/ 928643 w 1552486"/>
              <a:gd name="connsiteY8-84" fmla="*/ 961688 h 1067086"/>
              <a:gd name="connsiteX9-85" fmla="*/ 928643 w 1552486"/>
              <a:gd name="connsiteY9-86" fmla="*/ 1067086 h 1067086"/>
              <a:gd name="connsiteX10-87" fmla="*/ 1552486 w 1552486"/>
              <a:gd name="connsiteY10-88" fmla="*/ 1067086 h 1067086"/>
              <a:gd name="connsiteX0-89" fmla="*/ 1552486 w 1552486"/>
              <a:gd name="connsiteY0-90" fmla="*/ 1174802 h 1174802"/>
              <a:gd name="connsiteX1-91" fmla="*/ 1552486 w 1552486"/>
              <a:gd name="connsiteY1-92" fmla="*/ 548110 h 1174802"/>
              <a:gd name="connsiteX2-93" fmla="*/ 1449937 w 1552486"/>
              <a:gd name="connsiteY2-94" fmla="*/ 548110 h 1174802"/>
              <a:gd name="connsiteX3-95" fmla="*/ 1449937 w 1552486"/>
              <a:gd name="connsiteY3-96" fmla="*/ 590839 h 1174802"/>
              <a:gd name="connsiteX4-97" fmla="*/ 1014102 w 1552486"/>
              <a:gd name="connsiteY4-98" fmla="*/ 155004 h 1174802"/>
              <a:gd name="connsiteX5-99" fmla="*/ 0 w 1552486"/>
              <a:gd name="connsiteY5-100" fmla="*/ 277493 h 1174802"/>
              <a:gd name="connsiteX6-101" fmla="*/ 301952 w 1552486"/>
              <a:gd name="connsiteY6-102" fmla="*/ 402832 h 1174802"/>
              <a:gd name="connsiteX7-103" fmla="*/ 977070 w 1552486"/>
              <a:gd name="connsiteY7-104" fmla="*/ 1069404 h 1174802"/>
              <a:gd name="connsiteX8-105" fmla="*/ 928643 w 1552486"/>
              <a:gd name="connsiteY8-106" fmla="*/ 1069404 h 1174802"/>
              <a:gd name="connsiteX9-107" fmla="*/ 928643 w 1552486"/>
              <a:gd name="connsiteY9-108" fmla="*/ 1174802 h 1174802"/>
              <a:gd name="connsiteX10-109" fmla="*/ 1552486 w 1552486"/>
              <a:gd name="connsiteY10-110" fmla="*/ 1174802 h 1174802"/>
            </a:gdLst>
            <a:ahLst/>
            <a:cxnLst>
              <a:cxn ang="0">
                <a:pos x="connsiteX0-89" y="connsiteY0-90"/>
              </a:cxn>
              <a:cxn ang="0">
                <a:pos x="connsiteX1-91" y="connsiteY1-92"/>
              </a:cxn>
              <a:cxn ang="0">
                <a:pos x="connsiteX2-93" y="connsiteY2-94"/>
              </a:cxn>
              <a:cxn ang="0">
                <a:pos x="connsiteX3-95" y="connsiteY3-96"/>
              </a:cxn>
              <a:cxn ang="0">
                <a:pos x="connsiteX4-97" y="connsiteY4-98"/>
              </a:cxn>
              <a:cxn ang="0">
                <a:pos x="connsiteX5-99" y="connsiteY5-100"/>
              </a:cxn>
              <a:cxn ang="0">
                <a:pos x="connsiteX6-101" y="connsiteY6-102"/>
              </a:cxn>
              <a:cxn ang="0">
                <a:pos x="connsiteX7-103" y="connsiteY7-104"/>
              </a:cxn>
              <a:cxn ang="0">
                <a:pos x="connsiteX8-105" y="connsiteY8-106"/>
              </a:cxn>
              <a:cxn ang="0">
                <a:pos x="connsiteX9-107" y="connsiteY9-108"/>
              </a:cxn>
              <a:cxn ang="0">
                <a:pos x="connsiteX10-109" y="connsiteY10-110"/>
              </a:cxn>
            </a:cxnLst>
            <a:rect l="l" t="t" r="r" b="b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6042025" y="2664226"/>
            <a:ext cx="2446338" cy="1851025"/>
          </a:xfrm>
          <a:custGeom>
            <a:avLst/>
            <a:gdLst>
              <a:gd name="connsiteX0" fmla="*/ 1552486 w 1552486"/>
              <a:gd name="connsiteY0" fmla="*/ 1019798 h 1019798"/>
              <a:gd name="connsiteX1" fmla="*/ 1552486 w 1552486"/>
              <a:gd name="connsiteY1" fmla="*/ 393106 h 1019798"/>
              <a:gd name="connsiteX2" fmla="*/ 1449937 w 1552486"/>
              <a:gd name="connsiteY2" fmla="*/ 393106 h 1019798"/>
              <a:gd name="connsiteX3" fmla="*/ 1449937 w 1552486"/>
              <a:gd name="connsiteY3" fmla="*/ 435835 h 1019798"/>
              <a:gd name="connsiteX4" fmla="*/ 1014102 w 1552486"/>
              <a:gd name="connsiteY4" fmla="*/ 0 h 1019798"/>
              <a:gd name="connsiteX5" fmla="*/ 0 w 1552486"/>
              <a:gd name="connsiteY5" fmla="*/ 122489 h 1019798"/>
              <a:gd name="connsiteX6" fmla="*/ 301952 w 1552486"/>
              <a:gd name="connsiteY6" fmla="*/ 247828 h 1019798"/>
              <a:gd name="connsiteX7" fmla="*/ 968524 w 1552486"/>
              <a:gd name="connsiteY7" fmla="*/ 914400 h 1019798"/>
              <a:gd name="connsiteX8" fmla="*/ 928643 w 1552486"/>
              <a:gd name="connsiteY8" fmla="*/ 914400 h 1019798"/>
              <a:gd name="connsiteX9" fmla="*/ 928643 w 1552486"/>
              <a:gd name="connsiteY9" fmla="*/ 1019798 h 1019798"/>
              <a:gd name="connsiteX10" fmla="*/ 1552486 w 1552486"/>
              <a:gd name="connsiteY10" fmla="*/ 1019798 h 1019798"/>
              <a:gd name="connsiteX0-1" fmla="*/ 1552486 w 1552486"/>
              <a:gd name="connsiteY0-2" fmla="*/ 1019798 h 1019798"/>
              <a:gd name="connsiteX1-3" fmla="*/ 1552486 w 1552486"/>
              <a:gd name="connsiteY1-4" fmla="*/ 393106 h 1019798"/>
              <a:gd name="connsiteX2-5" fmla="*/ 1449937 w 1552486"/>
              <a:gd name="connsiteY2-6" fmla="*/ 393106 h 1019798"/>
              <a:gd name="connsiteX3-7" fmla="*/ 1449937 w 1552486"/>
              <a:gd name="connsiteY3-8" fmla="*/ 435835 h 1019798"/>
              <a:gd name="connsiteX4-9" fmla="*/ 1014102 w 1552486"/>
              <a:gd name="connsiteY4-10" fmla="*/ 0 h 1019798"/>
              <a:gd name="connsiteX5-11" fmla="*/ 0 w 1552486"/>
              <a:gd name="connsiteY5-12" fmla="*/ 122489 h 1019798"/>
              <a:gd name="connsiteX6-13" fmla="*/ 301952 w 1552486"/>
              <a:gd name="connsiteY6-14" fmla="*/ 247828 h 1019798"/>
              <a:gd name="connsiteX7-15" fmla="*/ 968524 w 1552486"/>
              <a:gd name="connsiteY7-16" fmla="*/ 914400 h 1019798"/>
              <a:gd name="connsiteX8-17" fmla="*/ 928643 w 1552486"/>
              <a:gd name="connsiteY8-18" fmla="*/ 914400 h 1019798"/>
              <a:gd name="connsiteX9-19" fmla="*/ 928643 w 1552486"/>
              <a:gd name="connsiteY9-20" fmla="*/ 1019798 h 1019798"/>
              <a:gd name="connsiteX10-21" fmla="*/ 1552486 w 1552486"/>
              <a:gd name="connsiteY10-22" fmla="*/ 1019798 h 1019798"/>
              <a:gd name="connsiteX0-23" fmla="*/ 1552486 w 1552486"/>
              <a:gd name="connsiteY0-24" fmla="*/ 1019798 h 1019798"/>
              <a:gd name="connsiteX1-25" fmla="*/ 1552486 w 1552486"/>
              <a:gd name="connsiteY1-26" fmla="*/ 393106 h 1019798"/>
              <a:gd name="connsiteX2-27" fmla="*/ 1449937 w 1552486"/>
              <a:gd name="connsiteY2-28" fmla="*/ 393106 h 1019798"/>
              <a:gd name="connsiteX3-29" fmla="*/ 1449937 w 1552486"/>
              <a:gd name="connsiteY3-30" fmla="*/ 435835 h 1019798"/>
              <a:gd name="connsiteX4-31" fmla="*/ 1014102 w 1552486"/>
              <a:gd name="connsiteY4-32" fmla="*/ 0 h 1019798"/>
              <a:gd name="connsiteX5-33" fmla="*/ 0 w 1552486"/>
              <a:gd name="connsiteY5-34" fmla="*/ 122489 h 1019798"/>
              <a:gd name="connsiteX6-35" fmla="*/ 301952 w 1552486"/>
              <a:gd name="connsiteY6-36" fmla="*/ 247828 h 1019798"/>
              <a:gd name="connsiteX7-37" fmla="*/ 968524 w 1552486"/>
              <a:gd name="connsiteY7-38" fmla="*/ 914400 h 1019798"/>
              <a:gd name="connsiteX8-39" fmla="*/ 928643 w 1552486"/>
              <a:gd name="connsiteY8-40" fmla="*/ 914400 h 1019798"/>
              <a:gd name="connsiteX9-41" fmla="*/ 928643 w 1552486"/>
              <a:gd name="connsiteY9-42" fmla="*/ 1019798 h 1019798"/>
              <a:gd name="connsiteX10-43" fmla="*/ 1552486 w 1552486"/>
              <a:gd name="connsiteY10-44" fmla="*/ 1019798 h 1019798"/>
              <a:gd name="connsiteX0-45" fmla="*/ 1552486 w 1552486"/>
              <a:gd name="connsiteY0-46" fmla="*/ 1019798 h 1019798"/>
              <a:gd name="connsiteX1-47" fmla="*/ 1552486 w 1552486"/>
              <a:gd name="connsiteY1-48" fmla="*/ 393106 h 1019798"/>
              <a:gd name="connsiteX2-49" fmla="*/ 1449937 w 1552486"/>
              <a:gd name="connsiteY2-50" fmla="*/ 393106 h 1019798"/>
              <a:gd name="connsiteX3-51" fmla="*/ 1449937 w 1552486"/>
              <a:gd name="connsiteY3-52" fmla="*/ 435835 h 1019798"/>
              <a:gd name="connsiteX4-53" fmla="*/ 1014102 w 1552486"/>
              <a:gd name="connsiteY4-54" fmla="*/ 0 h 1019798"/>
              <a:gd name="connsiteX5-55" fmla="*/ 0 w 1552486"/>
              <a:gd name="connsiteY5-56" fmla="*/ 122489 h 1019798"/>
              <a:gd name="connsiteX6-57" fmla="*/ 301952 w 1552486"/>
              <a:gd name="connsiteY6-58" fmla="*/ 247828 h 1019798"/>
              <a:gd name="connsiteX7-59" fmla="*/ 977070 w 1552486"/>
              <a:gd name="connsiteY7-60" fmla="*/ 914400 h 1019798"/>
              <a:gd name="connsiteX8-61" fmla="*/ 928643 w 1552486"/>
              <a:gd name="connsiteY8-62" fmla="*/ 914400 h 1019798"/>
              <a:gd name="connsiteX9-63" fmla="*/ 928643 w 1552486"/>
              <a:gd name="connsiteY9-64" fmla="*/ 1019798 h 1019798"/>
              <a:gd name="connsiteX10-65" fmla="*/ 1552486 w 1552486"/>
              <a:gd name="connsiteY10-66" fmla="*/ 1019798 h 1019798"/>
              <a:gd name="connsiteX0-67" fmla="*/ 1552486 w 1552486"/>
              <a:gd name="connsiteY0-68" fmla="*/ 1067086 h 1067086"/>
              <a:gd name="connsiteX1-69" fmla="*/ 1552486 w 1552486"/>
              <a:gd name="connsiteY1-70" fmla="*/ 440394 h 1067086"/>
              <a:gd name="connsiteX2-71" fmla="*/ 1449937 w 1552486"/>
              <a:gd name="connsiteY2-72" fmla="*/ 440394 h 1067086"/>
              <a:gd name="connsiteX3-73" fmla="*/ 1449937 w 1552486"/>
              <a:gd name="connsiteY3-74" fmla="*/ 483123 h 1067086"/>
              <a:gd name="connsiteX4-75" fmla="*/ 1014102 w 1552486"/>
              <a:gd name="connsiteY4-76" fmla="*/ 47288 h 1067086"/>
              <a:gd name="connsiteX5-77" fmla="*/ 0 w 1552486"/>
              <a:gd name="connsiteY5-78" fmla="*/ 169777 h 1067086"/>
              <a:gd name="connsiteX6-79" fmla="*/ 301952 w 1552486"/>
              <a:gd name="connsiteY6-80" fmla="*/ 295116 h 1067086"/>
              <a:gd name="connsiteX7-81" fmla="*/ 977070 w 1552486"/>
              <a:gd name="connsiteY7-82" fmla="*/ 961688 h 1067086"/>
              <a:gd name="connsiteX8-83" fmla="*/ 928643 w 1552486"/>
              <a:gd name="connsiteY8-84" fmla="*/ 961688 h 1067086"/>
              <a:gd name="connsiteX9-85" fmla="*/ 928643 w 1552486"/>
              <a:gd name="connsiteY9-86" fmla="*/ 1067086 h 1067086"/>
              <a:gd name="connsiteX10-87" fmla="*/ 1552486 w 1552486"/>
              <a:gd name="connsiteY10-88" fmla="*/ 1067086 h 1067086"/>
              <a:gd name="connsiteX0-89" fmla="*/ 1552486 w 1552486"/>
              <a:gd name="connsiteY0-90" fmla="*/ 1174802 h 1174802"/>
              <a:gd name="connsiteX1-91" fmla="*/ 1552486 w 1552486"/>
              <a:gd name="connsiteY1-92" fmla="*/ 548110 h 1174802"/>
              <a:gd name="connsiteX2-93" fmla="*/ 1449937 w 1552486"/>
              <a:gd name="connsiteY2-94" fmla="*/ 548110 h 1174802"/>
              <a:gd name="connsiteX3-95" fmla="*/ 1449937 w 1552486"/>
              <a:gd name="connsiteY3-96" fmla="*/ 590839 h 1174802"/>
              <a:gd name="connsiteX4-97" fmla="*/ 1014102 w 1552486"/>
              <a:gd name="connsiteY4-98" fmla="*/ 155004 h 1174802"/>
              <a:gd name="connsiteX5-99" fmla="*/ 0 w 1552486"/>
              <a:gd name="connsiteY5-100" fmla="*/ 277493 h 1174802"/>
              <a:gd name="connsiteX6-101" fmla="*/ 301952 w 1552486"/>
              <a:gd name="connsiteY6-102" fmla="*/ 402832 h 1174802"/>
              <a:gd name="connsiteX7-103" fmla="*/ 977070 w 1552486"/>
              <a:gd name="connsiteY7-104" fmla="*/ 1069404 h 1174802"/>
              <a:gd name="connsiteX8-105" fmla="*/ 928643 w 1552486"/>
              <a:gd name="connsiteY8-106" fmla="*/ 1069404 h 1174802"/>
              <a:gd name="connsiteX9-107" fmla="*/ 928643 w 1552486"/>
              <a:gd name="connsiteY9-108" fmla="*/ 1174802 h 1174802"/>
              <a:gd name="connsiteX10-109" fmla="*/ 1552486 w 1552486"/>
              <a:gd name="connsiteY10-110" fmla="*/ 1174802 h 1174802"/>
            </a:gdLst>
            <a:ahLst/>
            <a:cxnLst>
              <a:cxn ang="0">
                <a:pos x="connsiteX0-89" y="connsiteY0-90"/>
              </a:cxn>
              <a:cxn ang="0">
                <a:pos x="connsiteX1-91" y="connsiteY1-92"/>
              </a:cxn>
              <a:cxn ang="0">
                <a:pos x="connsiteX2-93" y="connsiteY2-94"/>
              </a:cxn>
              <a:cxn ang="0">
                <a:pos x="connsiteX3-95" y="connsiteY3-96"/>
              </a:cxn>
              <a:cxn ang="0">
                <a:pos x="connsiteX4-97" y="connsiteY4-98"/>
              </a:cxn>
              <a:cxn ang="0">
                <a:pos x="connsiteX5-99" y="connsiteY5-100"/>
              </a:cxn>
              <a:cxn ang="0">
                <a:pos x="connsiteX6-101" y="connsiteY6-102"/>
              </a:cxn>
              <a:cxn ang="0">
                <a:pos x="connsiteX7-103" y="connsiteY7-104"/>
              </a:cxn>
              <a:cxn ang="0">
                <a:pos x="connsiteX8-105" y="connsiteY8-106"/>
              </a:cxn>
              <a:cxn ang="0">
                <a:pos x="connsiteX9-107" y="connsiteY9-108"/>
              </a:cxn>
              <a:cxn ang="0">
                <a:pos x="connsiteX10-109" y="connsiteY10-110"/>
              </a:cxn>
            </a:cxnLst>
            <a:rect l="l" t="t" r="r" b="b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 flipV="1">
            <a:off x="8364538" y="3589739"/>
            <a:ext cx="2446337" cy="1851025"/>
          </a:xfrm>
          <a:custGeom>
            <a:avLst/>
            <a:gdLst>
              <a:gd name="connsiteX0" fmla="*/ 1552486 w 1552486"/>
              <a:gd name="connsiteY0" fmla="*/ 1019798 h 1019798"/>
              <a:gd name="connsiteX1" fmla="*/ 1552486 w 1552486"/>
              <a:gd name="connsiteY1" fmla="*/ 393106 h 1019798"/>
              <a:gd name="connsiteX2" fmla="*/ 1449937 w 1552486"/>
              <a:gd name="connsiteY2" fmla="*/ 393106 h 1019798"/>
              <a:gd name="connsiteX3" fmla="*/ 1449937 w 1552486"/>
              <a:gd name="connsiteY3" fmla="*/ 435835 h 1019798"/>
              <a:gd name="connsiteX4" fmla="*/ 1014102 w 1552486"/>
              <a:gd name="connsiteY4" fmla="*/ 0 h 1019798"/>
              <a:gd name="connsiteX5" fmla="*/ 0 w 1552486"/>
              <a:gd name="connsiteY5" fmla="*/ 122489 h 1019798"/>
              <a:gd name="connsiteX6" fmla="*/ 301952 w 1552486"/>
              <a:gd name="connsiteY6" fmla="*/ 247828 h 1019798"/>
              <a:gd name="connsiteX7" fmla="*/ 968524 w 1552486"/>
              <a:gd name="connsiteY7" fmla="*/ 914400 h 1019798"/>
              <a:gd name="connsiteX8" fmla="*/ 928643 w 1552486"/>
              <a:gd name="connsiteY8" fmla="*/ 914400 h 1019798"/>
              <a:gd name="connsiteX9" fmla="*/ 928643 w 1552486"/>
              <a:gd name="connsiteY9" fmla="*/ 1019798 h 1019798"/>
              <a:gd name="connsiteX10" fmla="*/ 1552486 w 1552486"/>
              <a:gd name="connsiteY10" fmla="*/ 1019798 h 1019798"/>
              <a:gd name="connsiteX0-1" fmla="*/ 1552486 w 1552486"/>
              <a:gd name="connsiteY0-2" fmla="*/ 1019798 h 1019798"/>
              <a:gd name="connsiteX1-3" fmla="*/ 1552486 w 1552486"/>
              <a:gd name="connsiteY1-4" fmla="*/ 393106 h 1019798"/>
              <a:gd name="connsiteX2-5" fmla="*/ 1449937 w 1552486"/>
              <a:gd name="connsiteY2-6" fmla="*/ 393106 h 1019798"/>
              <a:gd name="connsiteX3-7" fmla="*/ 1449937 w 1552486"/>
              <a:gd name="connsiteY3-8" fmla="*/ 435835 h 1019798"/>
              <a:gd name="connsiteX4-9" fmla="*/ 1014102 w 1552486"/>
              <a:gd name="connsiteY4-10" fmla="*/ 0 h 1019798"/>
              <a:gd name="connsiteX5-11" fmla="*/ 0 w 1552486"/>
              <a:gd name="connsiteY5-12" fmla="*/ 122489 h 1019798"/>
              <a:gd name="connsiteX6-13" fmla="*/ 301952 w 1552486"/>
              <a:gd name="connsiteY6-14" fmla="*/ 247828 h 1019798"/>
              <a:gd name="connsiteX7-15" fmla="*/ 968524 w 1552486"/>
              <a:gd name="connsiteY7-16" fmla="*/ 914400 h 1019798"/>
              <a:gd name="connsiteX8-17" fmla="*/ 928643 w 1552486"/>
              <a:gd name="connsiteY8-18" fmla="*/ 914400 h 1019798"/>
              <a:gd name="connsiteX9-19" fmla="*/ 928643 w 1552486"/>
              <a:gd name="connsiteY9-20" fmla="*/ 1019798 h 1019798"/>
              <a:gd name="connsiteX10-21" fmla="*/ 1552486 w 1552486"/>
              <a:gd name="connsiteY10-22" fmla="*/ 1019798 h 1019798"/>
              <a:gd name="connsiteX0-23" fmla="*/ 1552486 w 1552486"/>
              <a:gd name="connsiteY0-24" fmla="*/ 1019798 h 1019798"/>
              <a:gd name="connsiteX1-25" fmla="*/ 1552486 w 1552486"/>
              <a:gd name="connsiteY1-26" fmla="*/ 393106 h 1019798"/>
              <a:gd name="connsiteX2-27" fmla="*/ 1449937 w 1552486"/>
              <a:gd name="connsiteY2-28" fmla="*/ 393106 h 1019798"/>
              <a:gd name="connsiteX3-29" fmla="*/ 1449937 w 1552486"/>
              <a:gd name="connsiteY3-30" fmla="*/ 435835 h 1019798"/>
              <a:gd name="connsiteX4-31" fmla="*/ 1014102 w 1552486"/>
              <a:gd name="connsiteY4-32" fmla="*/ 0 h 1019798"/>
              <a:gd name="connsiteX5-33" fmla="*/ 0 w 1552486"/>
              <a:gd name="connsiteY5-34" fmla="*/ 122489 h 1019798"/>
              <a:gd name="connsiteX6-35" fmla="*/ 301952 w 1552486"/>
              <a:gd name="connsiteY6-36" fmla="*/ 247828 h 1019798"/>
              <a:gd name="connsiteX7-37" fmla="*/ 968524 w 1552486"/>
              <a:gd name="connsiteY7-38" fmla="*/ 914400 h 1019798"/>
              <a:gd name="connsiteX8-39" fmla="*/ 928643 w 1552486"/>
              <a:gd name="connsiteY8-40" fmla="*/ 914400 h 1019798"/>
              <a:gd name="connsiteX9-41" fmla="*/ 928643 w 1552486"/>
              <a:gd name="connsiteY9-42" fmla="*/ 1019798 h 1019798"/>
              <a:gd name="connsiteX10-43" fmla="*/ 1552486 w 1552486"/>
              <a:gd name="connsiteY10-44" fmla="*/ 1019798 h 1019798"/>
              <a:gd name="connsiteX0-45" fmla="*/ 1552486 w 1552486"/>
              <a:gd name="connsiteY0-46" fmla="*/ 1019798 h 1019798"/>
              <a:gd name="connsiteX1-47" fmla="*/ 1552486 w 1552486"/>
              <a:gd name="connsiteY1-48" fmla="*/ 393106 h 1019798"/>
              <a:gd name="connsiteX2-49" fmla="*/ 1449937 w 1552486"/>
              <a:gd name="connsiteY2-50" fmla="*/ 393106 h 1019798"/>
              <a:gd name="connsiteX3-51" fmla="*/ 1449937 w 1552486"/>
              <a:gd name="connsiteY3-52" fmla="*/ 435835 h 1019798"/>
              <a:gd name="connsiteX4-53" fmla="*/ 1014102 w 1552486"/>
              <a:gd name="connsiteY4-54" fmla="*/ 0 h 1019798"/>
              <a:gd name="connsiteX5-55" fmla="*/ 0 w 1552486"/>
              <a:gd name="connsiteY5-56" fmla="*/ 122489 h 1019798"/>
              <a:gd name="connsiteX6-57" fmla="*/ 301952 w 1552486"/>
              <a:gd name="connsiteY6-58" fmla="*/ 247828 h 1019798"/>
              <a:gd name="connsiteX7-59" fmla="*/ 977070 w 1552486"/>
              <a:gd name="connsiteY7-60" fmla="*/ 914400 h 1019798"/>
              <a:gd name="connsiteX8-61" fmla="*/ 928643 w 1552486"/>
              <a:gd name="connsiteY8-62" fmla="*/ 914400 h 1019798"/>
              <a:gd name="connsiteX9-63" fmla="*/ 928643 w 1552486"/>
              <a:gd name="connsiteY9-64" fmla="*/ 1019798 h 1019798"/>
              <a:gd name="connsiteX10-65" fmla="*/ 1552486 w 1552486"/>
              <a:gd name="connsiteY10-66" fmla="*/ 1019798 h 1019798"/>
              <a:gd name="connsiteX0-67" fmla="*/ 1552486 w 1552486"/>
              <a:gd name="connsiteY0-68" fmla="*/ 1067086 h 1067086"/>
              <a:gd name="connsiteX1-69" fmla="*/ 1552486 w 1552486"/>
              <a:gd name="connsiteY1-70" fmla="*/ 440394 h 1067086"/>
              <a:gd name="connsiteX2-71" fmla="*/ 1449937 w 1552486"/>
              <a:gd name="connsiteY2-72" fmla="*/ 440394 h 1067086"/>
              <a:gd name="connsiteX3-73" fmla="*/ 1449937 w 1552486"/>
              <a:gd name="connsiteY3-74" fmla="*/ 483123 h 1067086"/>
              <a:gd name="connsiteX4-75" fmla="*/ 1014102 w 1552486"/>
              <a:gd name="connsiteY4-76" fmla="*/ 47288 h 1067086"/>
              <a:gd name="connsiteX5-77" fmla="*/ 0 w 1552486"/>
              <a:gd name="connsiteY5-78" fmla="*/ 169777 h 1067086"/>
              <a:gd name="connsiteX6-79" fmla="*/ 301952 w 1552486"/>
              <a:gd name="connsiteY6-80" fmla="*/ 295116 h 1067086"/>
              <a:gd name="connsiteX7-81" fmla="*/ 977070 w 1552486"/>
              <a:gd name="connsiteY7-82" fmla="*/ 961688 h 1067086"/>
              <a:gd name="connsiteX8-83" fmla="*/ 928643 w 1552486"/>
              <a:gd name="connsiteY8-84" fmla="*/ 961688 h 1067086"/>
              <a:gd name="connsiteX9-85" fmla="*/ 928643 w 1552486"/>
              <a:gd name="connsiteY9-86" fmla="*/ 1067086 h 1067086"/>
              <a:gd name="connsiteX10-87" fmla="*/ 1552486 w 1552486"/>
              <a:gd name="connsiteY10-88" fmla="*/ 1067086 h 1067086"/>
              <a:gd name="connsiteX0-89" fmla="*/ 1552486 w 1552486"/>
              <a:gd name="connsiteY0-90" fmla="*/ 1174802 h 1174802"/>
              <a:gd name="connsiteX1-91" fmla="*/ 1552486 w 1552486"/>
              <a:gd name="connsiteY1-92" fmla="*/ 548110 h 1174802"/>
              <a:gd name="connsiteX2-93" fmla="*/ 1449937 w 1552486"/>
              <a:gd name="connsiteY2-94" fmla="*/ 548110 h 1174802"/>
              <a:gd name="connsiteX3-95" fmla="*/ 1449937 w 1552486"/>
              <a:gd name="connsiteY3-96" fmla="*/ 590839 h 1174802"/>
              <a:gd name="connsiteX4-97" fmla="*/ 1014102 w 1552486"/>
              <a:gd name="connsiteY4-98" fmla="*/ 155004 h 1174802"/>
              <a:gd name="connsiteX5-99" fmla="*/ 0 w 1552486"/>
              <a:gd name="connsiteY5-100" fmla="*/ 277493 h 1174802"/>
              <a:gd name="connsiteX6-101" fmla="*/ 301952 w 1552486"/>
              <a:gd name="connsiteY6-102" fmla="*/ 402832 h 1174802"/>
              <a:gd name="connsiteX7-103" fmla="*/ 977070 w 1552486"/>
              <a:gd name="connsiteY7-104" fmla="*/ 1069404 h 1174802"/>
              <a:gd name="connsiteX8-105" fmla="*/ 928643 w 1552486"/>
              <a:gd name="connsiteY8-106" fmla="*/ 1069404 h 1174802"/>
              <a:gd name="connsiteX9-107" fmla="*/ 928643 w 1552486"/>
              <a:gd name="connsiteY9-108" fmla="*/ 1174802 h 1174802"/>
              <a:gd name="connsiteX10-109" fmla="*/ 1552486 w 1552486"/>
              <a:gd name="connsiteY10-110" fmla="*/ 1174802 h 1174802"/>
            </a:gdLst>
            <a:ahLst/>
            <a:cxnLst>
              <a:cxn ang="0">
                <a:pos x="connsiteX0-89" y="connsiteY0-90"/>
              </a:cxn>
              <a:cxn ang="0">
                <a:pos x="connsiteX1-91" y="connsiteY1-92"/>
              </a:cxn>
              <a:cxn ang="0">
                <a:pos x="connsiteX2-93" y="connsiteY2-94"/>
              </a:cxn>
              <a:cxn ang="0">
                <a:pos x="connsiteX3-95" y="connsiteY3-96"/>
              </a:cxn>
              <a:cxn ang="0">
                <a:pos x="connsiteX4-97" y="connsiteY4-98"/>
              </a:cxn>
              <a:cxn ang="0">
                <a:pos x="connsiteX5-99" y="connsiteY5-100"/>
              </a:cxn>
              <a:cxn ang="0">
                <a:pos x="connsiteX6-101" y="connsiteY6-102"/>
              </a:cxn>
              <a:cxn ang="0">
                <a:pos x="connsiteX7-103" y="connsiteY7-104"/>
              </a:cxn>
              <a:cxn ang="0">
                <a:pos x="connsiteX8-105" y="connsiteY8-106"/>
              </a:cxn>
              <a:cxn ang="0">
                <a:pos x="connsiteX9-107" y="connsiteY9-108"/>
              </a:cxn>
              <a:cxn ang="0">
                <a:pos x="connsiteX10-109" y="connsiteY10-110"/>
              </a:cxn>
            </a:cxnLst>
            <a:rect l="l" t="t" r="r" b="b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3176588" y="3861201"/>
            <a:ext cx="69121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3200" b="1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5484813" y="3618314"/>
            <a:ext cx="69121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32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7799388" y="3859614"/>
            <a:ext cx="69121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2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>
            <a:spLocks noChangeArrowheads="1"/>
          </p:cNvSpPr>
          <p:nvPr/>
        </p:nvSpPr>
        <p:spPr bwMode="auto">
          <a:xfrm>
            <a:off x="10121900" y="3667526"/>
            <a:ext cx="69121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32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 rot="2700000">
            <a:off x="2295767" y="3289234"/>
            <a:ext cx="106631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</a:t>
            </a:r>
            <a:endParaRPr lang="zh-CN" altLang="en-US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>
            <a:spLocks noChangeArrowheads="1"/>
          </p:cNvSpPr>
          <p:nvPr/>
        </p:nvSpPr>
        <p:spPr bwMode="auto">
          <a:xfrm rot="2700000">
            <a:off x="6889992" y="3260659"/>
            <a:ext cx="106631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</a:t>
            </a:r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 rot="18900000">
            <a:off x="4717498" y="4321903"/>
            <a:ext cx="106631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</a:t>
            </a:r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>
            <a:spLocks noChangeArrowheads="1"/>
          </p:cNvSpPr>
          <p:nvPr/>
        </p:nvSpPr>
        <p:spPr bwMode="auto">
          <a:xfrm rot="18900000">
            <a:off x="9311723" y="4294123"/>
            <a:ext cx="106631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</a:t>
            </a:r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Freeform 46"/>
          <p:cNvSpPr>
            <a:spLocks noEditPoints="1" noChangeArrowheads="1"/>
          </p:cNvSpPr>
          <p:nvPr/>
        </p:nvSpPr>
        <p:spPr bwMode="auto">
          <a:xfrm>
            <a:off x="2089150" y="2851551"/>
            <a:ext cx="390525" cy="390525"/>
          </a:xfrm>
          <a:custGeom>
            <a:avLst/>
            <a:gdLst>
              <a:gd name="T0" fmla="*/ 529549188 w 144"/>
              <a:gd name="T1" fmla="*/ 0 h 144"/>
              <a:gd name="T2" fmla="*/ 0 w 144"/>
              <a:gd name="T3" fmla="*/ 529549188 h 144"/>
              <a:gd name="T4" fmla="*/ 529549188 w 144"/>
              <a:gd name="T5" fmla="*/ 1059095664 h 144"/>
              <a:gd name="T6" fmla="*/ 1059095664 w 144"/>
              <a:gd name="T7" fmla="*/ 529549188 h 144"/>
              <a:gd name="T8" fmla="*/ 529549188 w 144"/>
              <a:gd name="T9" fmla="*/ 0 h 144"/>
              <a:gd name="T10" fmla="*/ 809032201 w 144"/>
              <a:gd name="T11" fmla="*/ 669289339 h 144"/>
              <a:gd name="T12" fmla="*/ 794322426 w 144"/>
              <a:gd name="T13" fmla="*/ 683999114 h 144"/>
              <a:gd name="T14" fmla="*/ 617805126 w 144"/>
              <a:gd name="T15" fmla="*/ 683999114 h 144"/>
              <a:gd name="T16" fmla="*/ 617805126 w 144"/>
              <a:gd name="T17" fmla="*/ 735483326 h 144"/>
              <a:gd name="T18" fmla="*/ 742838214 w 144"/>
              <a:gd name="T19" fmla="*/ 735483326 h 144"/>
              <a:gd name="T20" fmla="*/ 757547989 w 144"/>
              <a:gd name="T21" fmla="*/ 750193101 h 144"/>
              <a:gd name="T22" fmla="*/ 757547989 w 144"/>
              <a:gd name="T23" fmla="*/ 794322426 h 144"/>
              <a:gd name="T24" fmla="*/ 742838214 w 144"/>
              <a:gd name="T25" fmla="*/ 809032201 h 144"/>
              <a:gd name="T26" fmla="*/ 316257451 w 144"/>
              <a:gd name="T27" fmla="*/ 809032201 h 144"/>
              <a:gd name="T28" fmla="*/ 301547676 w 144"/>
              <a:gd name="T29" fmla="*/ 794322426 h 144"/>
              <a:gd name="T30" fmla="*/ 301547676 w 144"/>
              <a:gd name="T31" fmla="*/ 750193101 h 144"/>
              <a:gd name="T32" fmla="*/ 316257451 w 144"/>
              <a:gd name="T33" fmla="*/ 735483326 h 144"/>
              <a:gd name="T34" fmla="*/ 441290538 w 144"/>
              <a:gd name="T35" fmla="*/ 735483326 h 144"/>
              <a:gd name="T36" fmla="*/ 441290538 w 144"/>
              <a:gd name="T37" fmla="*/ 683999114 h 144"/>
              <a:gd name="T38" fmla="*/ 264773238 w 144"/>
              <a:gd name="T39" fmla="*/ 683999114 h 144"/>
              <a:gd name="T40" fmla="*/ 250063463 w 144"/>
              <a:gd name="T41" fmla="*/ 669289339 h 144"/>
              <a:gd name="T42" fmla="*/ 250063463 w 144"/>
              <a:gd name="T43" fmla="*/ 272128126 h 144"/>
              <a:gd name="T44" fmla="*/ 264773238 w 144"/>
              <a:gd name="T45" fmla="*/ 257418351 h 144"/>
              <a:gd name="T46" fmla="*/ 794322426 w 144"/>
              <a:gd name="T47" fmla="*/ 257418351 h 144"/>
              <a:gd name="T48" fmla="*/ 809032201 w 144"/>
              <a:gd name="T49" fmla="*/ 272128126 h 144"/>
              <a:gd name="T50" fmla="*/ 809032201 w 144"/>
              <a:gd name="T51" fmla="*/ 669289339 h 144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110" y="91"/>
                </a:moveTo>
                <a:cubicBezTo>
                  <a:pt x="110" y="92"/>
                  <a:pt x="109" y="93"/>
                  <a:pt x="108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101" y="100"/>
                  <a:pt x="101" y="100"/>
                  <a:pt x="101" y="100"/>
                </a:cubicBezTo>
                <a:cubicBezTo>
                  <a:pt x="102" y="100"/>
                  <a:pt x="103" y="101"/>
                  <a:pt x="103" y="102"/>
                </a:cubicBezTo>
                <a:cubicBezTo>
                  <a:pt x="103" y="108"/>
                  <a:pt x="103" y="108"/>
                  <a:pt x="103" y="108"/>
                </a:cubicBezTo>
                <a:cubicBezTo>
                  <a:pt x="103" y="109"/>
                  <a:pt x="102" y="110"/>
                  <a:pt x="101" y="110"/>
                </a:cubicBezTo>
                <a:cubicBezTo>
                  <a:pt x="43" y="110"/>
                  <a:pt x="43" y="110"/>
                  <a:pt x="43" y="110"/>
                </a:cubicBezTo>
                <a:cubicBezTo>
                  <a:pt x="42" y="110"/>
                  <a:pt x="41" y="109"/>
                  <a:pt x="41" y="108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1"/>
                  <a:pt x="42" y="100"/>
                  <a:pt x="43" y="100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60" y="93"/>
                  <a:pt x="60" y="93"/>
                  <a:pt x="60" y="93"/>
                </a:cubicBezTo>
                <a:cubicBezTo>
                  <a:pt x="36" y="93"/>
                  <a:pt x="36" y="93"/>
                  <a:pt x="36" y="93"/>
                </a:cubicBezTo>
                <a:cubicBezTo>
                  <a:pt x="35" y="93"/>
                  <a:pt x="34" y="92"/>
                  <a:pt x="34" y="91"/>
                </a:cubicBezTo>
                <a:cubicBezTo>
                  <a:pt x="34" y="37"/>
                  <a:pt x="34" y="37"/>
                  <a:pt x="34" y="37"/>
                </a:cubicBezTo>
                <a:cubicBezTo>
                  <a:pt x="34" y="36"/>
                  <a:pt x="35" y="35"/>
                  <a:pt x="36" y="35"/>
                </a:cubicBezTo>
                <a:cubicBezTo>
                  <a:pt x="108" y="35"/>
                  <a:pt x="108" y="35"/>
                  <a:pt x="108" y="35"/>
                </a:cubicBezTo>
                <a:cubicBezTo>
                  <a:pt x="109" y="35"/>
                  <a:pt x="110" y="36"/>
                  <a:pt x="110" y="37"/>
                </a:cubicBezTo>
                <a:lnTo>
                  <a:pt x="110" y="9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9" name="Freeform 52"/>
          <p:cNvSpPr>
            <a:spLocks noEditPoints="1" noChangeArrowheads="1"/>
          </p:cNvSpPr>
          <p:nvPr/>
        </p:nvSpPr>
        <p:spPr bwMode="auto">
          <a:xfrm>
            <a:off x="4395788" y="4853389"/>
            <a:ext cx="390525" cy="390525"/>
          </a:xfrm>
          <a:custGeom>
            <a:avLst/>
            <a:gdLst>
              <a:gd name="T0" fmla="*/ 529549188 w 144"/>
              <a:gd name="T1" fmla="*/ 0 h 144"/>
              <a:gd name="T2" fmla="*/ 0 w 144"/>
              <a:gd name="T3" fmla="*/ 529549188 h 144"/>
              <a:gd name="T4" fmla="*/ 529549188 w 144"/>
              <a:gd name="T5" fmla="*/ 1059095664 h 144"/>
              <a:gd name="T6" fmla="*/ 1059095664 w 144"/>
              <a:gd name="T7" fmla="*/ 529549188 h 144"/>
              <a:gd name="T8" fmla="*/ 529549188 w 144"/>
              <a:gd name="T9" fmla="*/ 0 h 144"/>
              <a:gd name="T10" fmla="*/ 809032201 w 144"/>
              <a:gd name="T11" fmla="*/ 558966026 h 144"/>
              <a:gd name="T12" fmla="*/ 772257764 w 144"/>
              <a:gd name="T13" fmla="*/ 669289339 h 144"/>
              <a:gd name="T14" fmla="*/ 801677314 w 144"/>
              <a:gd name="T15" fmla="*/ 764902876 h 144"/>
              <a:gd name="T16" fmla="*/ 669289339 w 144"/>
              <a:gd name="T17" fmla="*/ 860516414 h 144"/>
              <a:gd name="T18" fmla="*/ 588385576 w 144"/>
              <a:gd name="T19" fmla="*/ 809032201 h 144"/>
              <a:gd name="T20" fmla="*/ 529549188 w 144"/>
              <a:gd name="T21" fmla="*/ 816387089 h 144"/>
              <a:gd name="T22" fmla="*/ 470710088 w 144"/>
              <a:gd name="T23" fmla="*/ 809032201 h 144"/>
              <a:gd name="T24" fmla="*/ 389806326 w 144"/>
              <a:gd name="T25" fmla="*/ 860516414 h 144"/>
              <a:gd name="T26" fmla="*/ 257418351 w 144"/>
              <a:gd name="T27" fmla="*/ 764902876 h 144"/>
              <a:gd name="T28" fmla="*/ 286837901 w 144"/>
              <a:gd name="T29" fmla="*/ 669289339 h 144"/>
              <a:gd name="T30" fmla="*/ 250063463 w 144"/>
              <a:gd name="T31" fmla="*/ 558966026 h 144"/>
              <a:gd name="T32" fmla="*/ 169162413 w 144"/>
              <a:gd name="T33" fmla="*/ 500129638 h 144"/>
              <a:gd name="T34" fmla="*/ 220643913 w 144"/>
              <a:gd name="T35" fmla="*/ 338322113 h 144"/>
              <a:gd name="T36" fmla="*/ 316257451 w 144"/>
              <a:gd name="T37" fmla="*/ 338322113 h 144"/>
              <a:gd name="T38" fmla="*/ 411870988 w 144"/>
              <a:gd name="T39" fmla="*/ 272128126 h 144"/>
              <a:gd name="T40" fmla="*/ 441290538 w 144"/>
              <a:gd name="T41" fmla="*/ 176517300 h 144"/>
              <a:gd name="T42" fmla="*/ 617805126 w 144"/>
              <a:gd name="T43" fmla="*/ 176517300 h 144"/>
              <a:gd name="T44" fmla="*/ 647224676 w 144"/>
              <a:gd name="T45" fmla="*/ 272128126 h 144"/>
              <a:gd name="T46" fmla="*/ 742838214 w 144"/>
              <a:gd name="T47" fmla="*/ 338322113 h 144"/>
              <a:gd name="T48" fmla="*/ 838451751 w 144"/>
              <a:gd name="T49" fmla="*/ 338322113 h 144"/>
              <a:gd name="T50" fmla="*/ 889933252 w 144"/>
              <a:gd name="T51" fmla="*/ 500129638 h 144"/>
              <a:gd name="T52" fmla="*/ 809032201 w 144"/>
              <a:gd name="T53" fmla="*/ 558966026 h 144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110" y="76"/>
                </a:moveTo>
                <a:cubicBezTo>
                  <a:pt x="110" y="81"/>
                  <a:pt x="108" y="87"/>
                  <a:pt x="105" y="91"/>
                </a:cubicBezTo>
                <a:cubicBezTo>
                  <a:pt x="109" y="104"/>
                  <a:pt x="109" y="104"/>
                  <a:pt x="109" y="104"/>
                </a:cubicBezTo>
                <a:cubicBezTo>
                  <a:pt x="91" y="117"/>
                  <a:pt x="91" y="117"/>
                  <a:pt x="91" y="117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78" y="110"/>
                  <a:pt x="75" y="111"/>
                  <a:pt x="72" y="111"/>
                </a:cubicBezTo>
                <a:cubicBezTo>
                  <a:pt x="69" y="111"/>
                  <a:pt x="66" y="110"/>
                  <a:pt x="64" y="110"/>
                </a:cubicBezTo>
                <a:cubicBezTo>
                  <a:pt x="53" y="117"/>
                  <a:pt x="53" y="117"/>
                  <a:pt x="53" y="117"/>
                </a:cubicBezTo>
                <a:cubicBezTo>
                  <a:pt x="35" y="104"/>
                  <a:pt x="35" y="104"/>
                  <a:pt x="35" y="104"/>
                </a:cubicBezTo>
                <a:cubicBezTo>
                  <a:pt x="39" y="91"/>
                  <a:pt x="39" y="91"/>
                  <a:pt x="39" y="91"/>
                </a:cubicBezTo>
                <a:cubicBezTo>
                  <a:pt x="36" y="87"/>
                  <a:pt x="34" y="81"/>
                  <a:pt x="34" y="76"/>
                </a:cubicBezTo>
                <a:cubicBezTo>
                  <a:pt x="23" y="68"/>
                  <a:pt x="23" y="68"/>
                  <a:pt x="23" y="68"/>
                </a:cubicBezTo>
                <a:cubicBezTo>
                  <a:pt x="30" y="46"/>
                  <a:pt x="30" y="46"/>
                  <a:pt x="30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7" y="42"/>
                  <a:pt x="51" y="39"/>
                  <a:pt x="56" y="37"/>
                </a:cubicBezTo>
                <a:cubicBezTo>
                  <a:pt x="60" y="24"/>
                  <a:pt x="60" y="24"/>
                  <a:pt x="60" y="24"/>
                </a:cubicBezTo>
                <a:cubicBezTo>
                  <a:pt x="84" y="24"/>
                  <a:pt x="84" y="24"/>
                  <a:pt x="84" y="24"/>
                </a:cubicBezTo>
                <a:cubicBezTo>
                  <a:pt x="88" y="37"/>
                  <a:pt x="88" y="37"/>
                  <a:pt x="88" y="37"/>
                </a:cubicBezTo>
                <a:cubicBezTo>
                  <a:pt x="93" y="39"/>
                  <a:pt x="97" y="42"/>
                  <a:pt x="101" y="46"/>
                </a:cubicBezTo>
                <a:cubicBezTo>
                  <a:pt x="114" y="46"/>
                  <a:pt x="114" y="46"/>
                  <a:pt x="114" y="46"/>
                </a:cubicBezTo>
                <a:cubicBezTo>
                  <a:pt x="121" y="68"/>
                  <a:pt x="121" y="68"/>
                  <a:pt x="121" y="68"/>
                </a:cubicBezTo>
                <a:lnTo>
                  <a:pt x="110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0" name="Freeform 62"/>
          <p:cNvSpPr>
            <a:spLocks noEditPoints="1" noChangeArrowheads="1"/>
          </p:cNvSpPr>
          <p:nvPr/>
        </p:nvSpPr>
        <p:spPr bwMode="auto">
          <a:xfrm>
            <a:off x="9002713" y="4853389"/>
            <a:ext cx="392112" cy="390525"/>
          </a:xfrm>
          <a:custGeom>
            <a:avLst/>
            <a:gdLst>
              <a:gd name="T0" fmla="*/ 533860488 w 144"/>
              <a:gd name="T1" fmla="*/ 0 h 144"/>
              <a:gd name="T2" fmla="*/ 0 w 144"/>
              <a:gd name="T3" fmla="*/ 529549188 h 144"/>
              <a:gd name="T4" fmla="*/ 533860488 w 144"/>
              <a:gd name="T5" fmla="*/ 1059095664 h 144"/>
              <a:gd name="T6" fmla="*/ 1067720976 w 144"/>
              <a:gd name="T7" fmla="*/ 529549188 h 144"/>
              <a:gd name="T8" fmla="*/ 533860488 w 144"/>
              <a:gd name="T9" fmla="*/ 0 h 144"/>
              <a:gd name="T10" fmla="*/ 370736450 w 144"/>
              <a:gd name="T11" fmla="*/ 786967539 h 144"/>
              <a:gd name="T12" fmla="*/ 355906992 w 144"/>
              <a:gd name="T13" fmla="*/ 809032201 h 144"/>
              <a:gd name="T14" fmla="*/ 244686057 w 144"/>
              <a:gd name="T15" fmla="*/ 809032201 h 144"/>
              <a:gd name="T16" fmla="*/ 222441870 w 144"/>
              <a:gd name="T17" fmla="*/ 786967539 h 144"/>
              <a:gd name="T18" fmla="*/ 222441870 w 144"/>
              <a:gd name="T19" fmla="*/ 558966026 h 144"/>
              <a:gd name="T20" fmla="*/ 244686057 w 144"/>
              <a:gd name="T21" fmla="*/ 544256251 h 144"/>
              <a:gd name="T22" fmla="*/ 355906992 w 144"/>
              <a:gd name="T23" fmla="*/ 544256251 h 144"/>
              <a:gd name="T24" fmla="*/ 370736450 w 144"/>
              <a:gd name="T25" fmla="*/ 558966026 h 144"/>
              <a:gd name="T26" fmla="*/ 370736450 w 144"/>
              <a:gd name="T27" fmla="*/ 786967539 h 144"/>
              <a:gd name="T28" fmla="*/ 593178320 w 144"/>
              <a:gd name="T29" fmla="*/ 786967539 h 144"/>
              <a:gd name="T30" fmla="*/ 570934133 w 144"/>
              <a:gd name="T31" fmla="*/ 809032201 h 144"/>
              <a:gd name="T32" fmla="*/ 467127927 w 144"/>
              <a:gd name="T33" fmla="*/ 809032201 h 144"/>
              <a:gd name="T34" fmla="*/ 444883740 w 144"/>
              <a:gd name="T35" fmla="*/ 786967539 h 144"/>
              <a:gd name="T36" fmla="*/ 444883740 w 144"/>
              <a:gd name="T37" fmla="*/ 404516101 h 144"/>
              <a:gd name="T38" fmla="*/ 467127927 w 144"/>
              <a:gd name="T39" fmla="*/ 382451438 h 144"/>
              <a:gd name="T40" fmla="*/ 570934133 w 144"/>
              <a:gd name="T41" fmla="*/ 382451438 h 144"/>
              <a:gd name="T42" fmla="*/ 593178320 w 144"/>
              <a:gd name="T43" fmla="*/ 404516101 h 144"/>
              <a:gd name="T44" fmla="*/ 593178320 w 144"/>
              <a:gd name="T45" fmla="*/ 786967539 h 144"/>
              <a:gd name="T46" fmla="*/ 815620190 w 144"/>
              <a:gd name="T47" fmla="*/ 786967539 h 144"/>
              <a:gd name="T48" fmla="*/ 793376003 w 144"/>
              <a:gd name="T49" fmla="*/ 809032201 h 144"/>
              <a:gd name="T50" fmla="*/ 682155068 w 144"/>
              <a:gd name="T51" fmla="*/ 809032201 h 144"/>
              <a:gd name="T52" fmla="*/ 659910881 w 144"/>
              <a:gd name="T53" fmla="*/ 786967539 h 144"/>
              <a:gd name="T54" fmla="*/ 659910881 w 144"/>
              <a:gd name="T55" fmla="*/ 235353688 h 144"/>
              <a:gd name="T56" fmla="*/ 682155068 w 144"/>
              <a:gd name="T57" fmla="*/ 213289026 h 144"/>
              <a:gd name="T58" fmla="*/ 793376003 w 144"/>
              <a:gd name="T59" fmla="*/ 213289026 h 144"/>
              <a:gd name="T60" fmla="*/ 815620190 w 144"/>
              <a:gd name="T61" fmla="*/ 235353688 h 144"/>
              <a:gd name="T62" fmla="*/ 815620190 w 144"/>
              <a:gd name="T63" fmla="*/ 786967539 h 144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50" y="107"/>
                </a:moveTo>
                <a:cubicBezTo>
                  <a:pt x="50" y="109"/>
                  <a:pt x="49" y="110"/>
                  <a:pt x="48" y="110"/>
                </a:cubicBezTo>
                <a:cubicBezTo>
                  <a:pt x="33" y="110"/>
                  <a:pt x="33" y="110"/>
                  <a:pt x="33" y="110"/>
                </a:cubicBezTo>
                <a:cubicBezTo>
                  <a:pt x="31" y="110"/>
                  <a:pt x="30" y="109"/>
                  <a:pt x="30" y="107"/>
                </a:cubicBezTo>
                <a:cubicBezTo>
                  <a:pt x="30" y="76"/>
                  <a:pt x="30" y="76"/>
                  <a:pt x="30" y="76"/>
                </a:cubicBezTo>
                <a:cubicBezTo>
                  <a:pt x="30" y="75"/>
                  <a:pt x="31" y="74"/>
                  <a:pt x="33" y="74"/>
                </a:cubicBezTo>
                <a:cubicBezTo>
                  <a:pt x="48" y="74"/>
                  <a:pt x="48" y="74"/>
                  <a:pt x="48" y="74"/>
                </a:cubicBezTo>
                <a:cubicBezTo>
                  <a:pt x="49" y="74"/>
                  <a:pt x="50" y="75"/>
                  <a:pt x="50" y="76"/>
                </a:cubicBezTo>
                <a:lnTo>
                  <a:pt x="50" y="107"/>
                </a:lnTo>
                <a:close/>
                <a:moveTo>
                  <a:pt x="80" y="107"/>
                </a:moveTo>
                <a:cubicBezTo>
                  <a:pt x="80" y="109"/>
                  <a:pt x="79" y="110"/>
                  <a:pt x="77" y="110"/>
                </a:cubicBezTo>
                <a:cubicBezTo>
                  <a:pt x="63" y="110"/>
                  <a:pt x="63" y="110"/>
                  <a:pt x="63" y="110"/>
                </a:cubicBezTo>
                <a:cubicBezTo>
                  <a:pt x="61" y="110"/>
                  <a:pt x="60" y="109"/>
                  <a:pt x="60" y="107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1" y="52"/>
                  <a:pt x="63" y="52"/>
                </a:cubicBezTo>
                <a:cubicBezTo>
                  <a:pt x="77" y="52"/>
                  <a:pt x="77" y="52"/>
                  <a:pt x="77" y="52"/>
                </a:cubicBezTo>
                <a:cubicBezTo>
                  <a:pt x="79" y="52"/>
                  <a:pt x="80" y="53"/>
                  <a:pt x="80" y="55"/>
                </a:cubicBezTo>
                <a:lnTo>
                  <a:pt x="80" y="107"/>
                </a:lnTo>
                <a:close/>
                <a:moveTo>
                  <a:pt x="110" y="107"/>
                </a:moveTo>
                <a:cubicBezTo>
                  <a:pt x="110" y="109"/>
                  <a:pt x="108" y="110"/>
                  <a:pt x="107" y="110"/>
                </a:cubicBezTo>
                <a:cubicBezTo>
                  <a:pt x="92" y="110"/>
                  <a:pt x="92" y="110"/>
                  <a:pt x="92" y="110"/>
                </a:cubicBezTo>
                <a:cubicBezTo>
                  <a:pt x="91" y="110"/>
                  <a:pt x="89" y="109"/>
                  <a:pt x="89" y="107"/>
                </a:cubicBezTo>
                <a:cubicBezTo>
                  <a:pt x="89" y="32"/>
                  <a:pt x="89" y="32"/>
                  <a:pt x="89" y="32"/>
                </a:cubicBezTo>
                <a:cubicBezTo>
                  <a:pt x="89" y="30"/>
                  <a:pt x="91" y="29"/>
                  <a:pt x="92" y="29"/>
                </a:cubicBezTo>
                <a:cubicBezTo>
                  <a:pt x="107" y="29"/>
                  <a:pt x="107" y="29"/>
                  <a:pt x="107" y="29"/>
                </a:cubicBezTo>
                <a:cubicBezTo>
                  <a:pt x="108" y="29"/>
                  <a:pt x="110" y="30"/>
                  <a:pt x="110" y="32"/>
                </a:cubicBezTo>
                <a:lnTo>
                  <a:pt x="110" y="10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1" name="Freeform 76"/>
          <p:cNvSpPr>
            <a:spLocks noEditPoints="1" noChangeArrowheads="1"/>
          </p:cNvSpPr>
          <p:nvPr/>
        </p:nvSpPr>
        <p:spPr bwMode="auto">
          <a:xfrm>
            <a:off x="6678613" y="2851551"/>
            <a:ext cx="390525" cy="390525"/>
          </a:xfrm>
          <a:custGeom>
            <a:avLst/>
            <a:gdLst>
              <a:gd name="T0" fmla="*/ 529549188 w 144"/>
              <a:gd name="T1" fmla="*/ 0 h 144"/>
              <a:gd name="T2" fmla="*/ 0 w 144"/>
              <a:gd name="T3" fmla="*/ 529549188 h 144"/>
              <a:gd name="T4" fmla="*/ 529549188 w 144"/>
              <a:gd name="T5" fmla="*/ 1059095664 h 144"/>
              <a:gd name="T6" fmla="*/ 1059095664 w 144"/>
              <a:gd name="T7" fmla="*/ 529549188 h 144"/>
              <a:gd name="T8" fmla="*/ 529549188 w 144"/>
              <a:gd name="T9" fmla="*/ 0 h 144"/>
              <a:gd name="T10" fmla="*/ 382451438 w 144"/>
              <a:gd name="T11" fmla="*/ 250063463 h 144"/>
              <a:gd name="T12" fmla="*/ 456000313 w 144"/>
              <a:gd name="T13" fmla="*/ 323612338 h 144"/>
              <a:gd name="T14" fmla="*/ 382451438 w 144"/>
              <a:gd name="T15" fmla="*/ 397161213 h 144"/>
              <a:gd name="T16" fmla="*/ 308902563 w 144"/>
              <a:gd name="T17" fmla="*/ 323612338 h 144"/>
              <a:gd name="T18" fmla="*/ 382451438 w 144"/>
              <a:gd name="T19" fmla="*/ 250063463 h 144"/>
              <a:gd name="T20" fmla="*/ 647224676 w 144"/>
              <a:gd name="T21" fmla="*/ 691354001 h 144"/>
              <a:gd name="T22" fmla="*/ 404516101 w 144"/>
              <a:gd name="T23" fmla="*/ 889933252 h 144"/>
              <a:gd name="T24" fmla="*/ 213289026 w 144"/>
              <a:gd name="T25" fmla="*/ 647224676 h 144"/>
              <a:gd name="T26" fmla="*/ 456000313 w 144"/>
              <a:gd name="T27" fmla="*/ 456000313 h 144"/>
              <a:gd name="T28" fmla="*/ 647224676 w 144"/>
              <a:gd name="T29" fmla="*/ 691354001 h 144"/>
              <a:gd name="T30" fmla="*/ 654579564 w 144"/>
              <a:gd name="T31" fmla="*/ 433935651 h 144"/>
              <a:gd name="T32" fmla="*/ 536901364 w 144"/>
              <a:gd name="T33" fmla="*/ 294192788 h 144"/>
              <a:gd name="T34" fmla="*/ 676644226 w 144"/>
              <a:gd name="T35" fmla="*/ 176517300 h 144"/>
              <a:gd name="T36" fmla="*/ 794322426 w 144"/>
              <a:gd name="T37" fmla="*/ 323612338 h 144"/>
              <a:gd name="T38" fmla="*/ 654579564 w 144"/>
              <a:gd name="T39" fmla="*/ 433935651 h 144"/>
              <a:gd name="T40" fmla="*/ 794322426 w 144"/>
              <a:gd name="T41" fmla="*/ 691354001 h 144"/>
              <a:gd name="T42" fmla="*/ 706063776 w 144"/>
              <a:gd name="T43" fmla="*/ 581030689 h 144"/>
              <a:gd name="T44" fmla="*/ 816387089 w 144"/>
              <a:gd name="T45" fmla="*/ 492774751 h 144"/>
              <a:gd name="T46" fmla="*/ 904643027 w 144"/>
              <a:gd name="T47" fmla="*/ 603095351 h 144"/>
              <a:gd name="T48" fmla="*/ 794322426 w 144"/>
              <a:gd name="T49" fmla="*/ 691354001 h 144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52" y="34"/>
                </a:moveTo>
                <a:cubicBezTo>
                  <a:pt x="58" y="34"/>
                  <a:pt x="62" y="38"/>
                  <a:pt x="62" y="44"/>
                </a:cubicBezTo>
                <a:cubicBezTo>
                  <a:pt x="62" y="49"/>
                  <a:pt x="58" y="54"/>
                  <a:pt x="52" y="54"/>
                </a:cubicBezTo>
                <a:cubicBezTo>
                  <a:pt x="47" y="54"/>
                  <a:pt x="42" y="49"/>
                  <a:pt x="42" y="44"/>
                </a:cubicBezTo>
                <a:cubicBezTo>
                  <a:pt x="42" y="38"/>
                  <a:pt x="47" y="34"/>
                  <a:pt x="52" y="34"/>
                </a:cubicBezTo>
                <a:close/>
                <a:moveTo>
                  <a:pt x="88" y="94"/>
                </a:moveTo>
                <a:cubicBezTo>
                  <a:pt x="86" y="111"/>
                  <a:pt x="72" y="122"/>
                  <a:pt x="55" y="121"/>
                </a:cubicBezTo>
                <a:cubicBezTo>
                  <a:pt x="39" y="119"/>
                  <a:pt x="27" y="104"/>
                  <a:pt x="29" y="88"/>
                </a:cubicBezTo>
                <a:cubicBezTo>
                  <a:pt x="31" y="72"/>
                  <a:pt x="45" y="60"/>
                  <a:pt x="62" y="62"/>
                </a:cubicBezTo>
                <a:cubicBezTo>
                  <a:pt x="78" y="64"/>
                  <a:pt x="90" y="78"/>
                  <a:pt x="88" y="94"/>
                </a:cubicBezTo>
                <a:close/>
                <a:moveTo>
                  <a:pt x="89" y="59"/>
                </a:moveTo>
                <a:cubicBezTo>
                  <a:pt x="79" y="58"/>
                  <a:pt x="72" y="50"/>
                  <a:pt x="73" y="40"/>
                </a:cubicBezTo>
                <a:cubicBezTo>
                  <a:pt x="74" y="30"/>
                  <a:pt x="83" y="23"/>
                  <a:pt x="92" y="24"/>
                </a:cubicBezTo>
                <a:cubicBezTo>
                  <a:pt x="102" y="25"/>
                  <a:pt x="109" y="34"/>
                  <a:pt x="108" y="44"/>
                </a:cubicBezTo>
                <a:cubicBezTo>
                  <a:pt x="107" y="53"/>
                  <a:pt x="98" y="60"/>
                  <a:pt x="89" y="59"/>
                </a:cubicBezTo>
                <a:close/>
                <a:moveTo>
                  <a:pt x="108" y="94"/>
                </a:moveTo>
                <a:cubicBezTo>
                  <a:pt x="101" y="93"/>
                  <a:pt x="95" y="86"/>
                  <a:pt x="96" y="79"/>
                </a:cubicBezTo>
                <a:cubicBezTo>
                  <a:pt x="97" y="71"/>
                  <a:pt x="104" y="66"/>
                  <a:pt x="111" y="67"/>
                </a:cubicBezTo>
                <a:cubicBezTo>
                  <a:pt x="119" y="68"/>
                  <a:pt x="124" y="74"/>
                  <a:pt x="123" y="82"/>
                </a:cubicBezTo>
                <a:cubicBezTo>
                  <a:pt x="123" y="89"/>
                  <a:pt x="116" y="95"/>
                  <a:pt x="108" y="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>
            <a:spLocks noChangeArrowheads="1"/>
          </p:cNvSpPr>
          <p:nvPr/>
        </p:nvSpPr>
        <p:spPr bwMode="auto">
          <a:xfrm>
            <a:off x="1449388" y="1614889"/>
            <a:ext cx="2846805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404040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>
            <a:spLocks noChangeArrowheads="1"/>
          </p:cNvSpPr>
          <p:nvPr/>
        </p:nvSpPr>
        <p:spPr bwMode="auto">
          <a:xfrm>
            <a:off x="3541713" y="5715401"/>
            <a:ext cx="2846805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404040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>
            <a:spLocks noChangeArrowheads="1"/>
          </p:cNvSpPr>
          <p:nvPr/>
        </p:nvSpPr>
        <p:spPr bwMode="auto">
          <a:xfrm>
            <a:off x="6091238" y="1621239"/>
            <a:ext cx="2846805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404040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>
            <a:spLocks noChangeArrowheads="1"/>
          </p:cNvSpPr>
          <p:nvPr/>
        </p:nvSpPr>
        <p:spPr bwMode="auto">
          <a:xfrm>
            <a:off x="8221663" y="5720164"/>
            <a:ext cx="2846805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404040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852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316163" y="1976438"/>
            <a:ext cx="431800" cy="1085850"/>
          </a:xfrm>
          <a:prstGeom prst="rect">
            <a:avLst/>
          </a:pr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16163" y="3062288"/>
            <a:ext cx="431800" cy="1087437"/>
          </a:xfrm>
          <a:prstGeom prst="rect">
            <a:avLst/>
          </a:pr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316163" y="4149725"/>
            <a:ext cx="431800" cy="1087438"/>
          </a:xfrm>
          <a:prstGeom prst="rect">
            <a:avLst/>
          </a:pr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316163" y="5226050"/>
            <a:ext cx="431800" cy="1087438"/>
          </a:xfrm>
          <a:prstGeom prst="rect">
            <a:avLst/>
          </a:pr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 rot="5400000">
            <a:off x="8420100" y="1306513"/>
            <a:ext cx="735013" cy="2427287"/>
          </a:xfrm>
          <a:custGeom>
            <a:avLst/>
            <a:gdLst>
              <a:gd name="connsiteX0" fmla="*/ 0 w 734906"/>
              <a:gd name="connsiteY0" fmla="*/ 853562 h 2427751"/>
              <a:gd name="connsiteX1" fmla="*/ 367453 w 734906"/>
              <a:gd name="connsiteY1" fmla="*/ 0 h 2427751"/>
              <a:gd name="connsiteX2" fmla="*/ 734906 w 734906"/>
              <a:gd name="connsiteY2" fmla="*/ 853562 h 2427751"/>
              <a:gd name="connsiteX3" fmla="*/ 625639 w 734906"/>
              <a:gd name="connsiteY3" fmla="*/ 853562 h 2427751"/>
              <a:gd name="connsiteX4" fmla="*/ 625639 w 734906"/>
              <a:gd name="connsiteY4" fmla="*/ 2427751 h 2427751"/>
              <a:gd name="connsiteX5" fmla="*/ 121639 w 734906"/>
              <a:gd name="connsiteY5" fmla="*/ 2427751 h 2427751"/>
              <a:gd name="connsiteX6" fmla="*/ 121639 w 734906"/>
              <a:gd name="connsiteY6" fmla="*/ 853562 h 2427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4906" h="2427751">
                <a:moveTo>
                  <a:pt x="0" y="853562"/>
                </a:moveTo>
                <a:lnTo>
                  <a:pt x="367453" y="0"/>
                </a:lnTo>
                <a:lnTo>
                  <a:pt x="734906" y="853562"/>
                </a:lnTo>
                <a:lnTo>
                  <a:pt x="625639" y="853562"/>
                </a:lnTo>
                <a:lnTo>
                  <a:pt x="625639" y="2427751"/>
                </a:lnTo>
                <a:lnTo>
                  <a:pt x="121639" y="2427751"/>
                </a:lnTo>
                <a:lnTo>
                  <a:pt x="121639" y="853562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75"/>
          <a:stretch>
            <a:fillRect/>
          </a:stretch>
        </p:blipFill>
        <p:spPr bwMode="auto">
          <a:xfrm>
            <a:off x="2135188" y="3068638"/>
            <a:ext cx="7559675" cy="144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任意多边形 11"/>
          <p:cNvSpPr/>
          <p:nvPr/>
        </p:nvSpPr>
        <p:spPr>
          <a:xfrm rot="5400000">
            <a:off x="8420101" y="2406650"/>
            <a:ext cx="735012" cy="2427287"/>
          </a:xfrm>
          <a:custGeom>
            <a:avLst/>
            <a:gdLst>
              <a:gd name="connsiteX0" fmla="*/ 0 w 734906"/>
              <a:gd name="connsiteY0" fmla="*/ 853562 h 2427751"/>
              <a:gd name="connsiteX1" fmla="*/ 367453 w 734906"/>
              <a:gd name="connsiteY1" fmla="*/ 0 h 2427751"/>
              <a:gd name="connsiteX2" fmla="*/ 734906 w 734906"/>
              <a:gd name="connsiteY2" fmla="*/ 853562 h 2427751"/>
              <a:gd name="connsiteX3" fmla="*/ 625639 w 734906"/>
              <a:gd name="connsiteY3" fmla="*/ 853562 h 2427751"/>
              <a:gd name="connsiteX4" fmla="*/ 625639 w 734906"/>
              <a:gd name="connsiteY4" fmla="*/ 2427751 h 2427751"/>
              <a:gd name="connsiteX5" fmla="*/ 121639 w 734906"/>
              <a:gd name="connsiteY5" fmla="*/ 2427751 h 2427751"/>
              <a:gd name="connsiteX6" fmla="*/ 121639 w 734906"/>
              <a:gd name="connsiteY6" fmla="*/ 853562 h 2427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4906" h="2427751">
                <a:moveTo>
                  <a:pt x="0" y="853562"/>
                </a:moveTo>
                <a:lnTo>
                  <a:pt x="367453" y="0"/>
                </a:lnTo>
                <a:lnTo>
                  <a:pt x="734906" y="853562"/>
                </a:lnTo>
                <a:lnTo>
                  <a:pt x="625639" y="853562"/>
                </a:lnTo>
                <a:lnTo>
                  <a:pt x="625639" y="2427751"/>
                </a:lnTo>
                <a:lnTo>
                  <a:pt x="121639" y="2427751"/>
                </a:lnTo>
                <a:lnTo>
                  <a:pt x="121639" y="853562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75"/>
          <a:stretch>
            <a:fillRect/>
          </a:stretch>
        </p:blipFill>
        <p:spPr bwMode="auto">
          <a:xfrm>
            <a:off x="2135188" y="4157663"/>
            <a:ext cx="7559675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任意多边形 13"/>
          <p:cNvSpPr/>
          <p:nvPr/>
        </p:nvSpPr>
        <p:spPr>
          <a:xfrm rot="5400000">
            <a:off x="8420101" y="3479800"/>
            <a:ext cx="735012" cy="2427287"/>
          </a:xfrm>
          <a:custGeom>
            <a:avLst/>
            <a:gdLst>
              <a:gd name="connsiteX0" fmla="*/ 0 w 734906"/>
              <a:gd name="connsiteY0" fmla="*/ 853562 h 2427751"/>
              <a:gd name="connsiteX1" fmla="*/ 367453 w 734906"/>
              <a:gd name="connsiteY1" fmla="*/ 0 h 2427751"/>
              <a:gd name="connsiteX2" fmla="*/ 734906 w 734906"/>
              <a:gd name="connsiteY2" fmla="*/ 853562 h 2427751"/>
              <a:gd name="connsiteX3" fmla="*/ 625639 w 734906"/>
              <a:gd name="connsiteY3" fmla="*/ 853562 h 2427751"/>
              <a:gd name="connsiteX4" fmla="*/ 625639 w 734906"/>
              <a:gd name="connsiteY4" fmla="*/ 2427751 h 2427751"/>
              <a:gd name="connsiteX5" fmla="*/ 121639 w 734906"/>
              <a:gd name="connsiteY5" fmla="*/ 2427751 h 2427751"/>
              <a:gd name="connsiteX6" fmla="*/ 121639 w 734906"/>
              <a:gd name="connsiteY6" fmla="*/ 853562 h 2427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4906" h="2427751">
                <a:moveTo>
                  <a:pt x="0" y="853562"/>
                </a:moveTo>
                <a:lnTo>
                  <a:pt x="367453" y="0"/>
                </a:lnTo>
                <a:lnTo>
                  <a:pt x="734906" y="853562"/>
                </a:lnTo>
                <a:lnTo>
                  <a:pt x="625639" y="853562"/>
                </a:lnTo>
                <a:lnTo>
                  <a:pt x="625639" y="2427751"/>
                </a:lnTo>
                <a:lnTo>
                  <a:pt x="121639" y="2427751"/>
                </a:lnTo>
                <a:lnTo>
                  <a:pt x="121639" y="853562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75"/>
          <a:stretch>
            <a:fillRect/>
          </a:stretch>
        </p:blipFill>
        <p:spPr bwMode="auto">
          <a:xfrm>
            <a:off x="2195513" y="5221288"/>
            <a:ext cx="7561262" cy="144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任意多边形 15"/>
          <p:cNvSpPr/>
          <p:nvPr/>
        </p:nvSpPr>
        <p:spPr>
          <a:xfrm rot="5400000">
            <a:off x="8420100" y="4579938"/>
            <a:ext cx="735013" cy="2427287"/>
          </a:xfrm>
          <a:custGeom>
            <a:avLst/>
            <a:gdLst>
              <a:gd name="connsiteX0" fmla="*/ 0 w 734906"/>
              <a:gd name="connsiteY0" fmla="*/ 853562 h 2427751"/>
              <a:gd name="connsiteX1" fmla="*/ 367453 w 734906"/>
              <a:gd name="connsiteY1" fmla="*/ 0 h 2427751"/>
              <a:gd name="connsiteX2" fmla="*/ 734906 w 734906"/>
              <a:gd name="connsiteY2" fmla="*/ 853562 h 2427751"/>
              <a:gd name="connsiteX3" fmla="*/ 625639 w 734906"/>
              <a:gd name="connsiteY3" fmla="*/ 853562 h 2427751"/>
              <a:gd name="connsiteX4" fmla="*/ 625639 w 734906"/>
              <a:gd name="connsiteY4" fmla="*/ 2427751 h 2427751"/>
              <a:gd name="connsiteX5" fmla="*/ 121639 w 734906"/>
              <a:gd name="connsiteY5" fmla="*/ 2427751 h 2427751"/>
              <a:gd name="connsiteX6" fmla="*/ 121639 w 734906"/>
              <a:gd name="connsiteY6" fmla="*/ 853562 h 2427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4906" h="2427751">
                <a:moveTo>
                  <a:pt x="0" y="853562"/>
                </a:moveTo>
                <a:lnTo>
                  <a:pt x="367453" y="0"/>
                </a:lnTo>
                <a:lnTo>
                  <a:pt x="734906" y="853562"/>
                </a:lnTo>
                <a:lnTo>
                  <a:pt x="625639" y="853562"/>
                </a:lnTo>
                <a:lnTo>
                  <a:pt x="625639" y="2427751"/>
                </a:lnTo>
                <a:lnTo>
                  <a:pt x="121639" y="2427751"/>
                </a:lnTo>
                <a:lnTo>
                  <a:pt x="121639" y="853562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2300288" y="2290763"/>
            <a:ext cx="5629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>
            <a:spLocks noChangeArrowheads="1"/>
          </p:cNvSpPr>
          <p:nvPr/>
        </p:nvSpPr>
        <p:spPr bwMode="auto">
          <a:xfrm>
            <a:off x="2286000" y="3370263"/>
            <a:ext cx="5629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>
            <a:spLocks noChangeArrowheads="1"/>
          </p:cNvSpPr>
          <p:nvPr/>
        </p:nvSpPr>
        <p:spPr bwMode="auto">
          <a:xfrm>
            <a:off x="2286000" y="4457700"/>
            <a:ext cx="5629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>
            <a:spLocks noChangeArrowheads="1"/>
          </p:cNvSpPr>
          <p:nvPr/>
        </p:nvSpPr>
        <p:spPr bwMode="auto">
          <a:xfrm>
            <a:off x="2286000" y="5538788"/>
            <a:ext cx="5629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>
            <a:grpSpLocks noChangeAspect="1"/>
          </p:cNvGrpSpPr>
          <p:nvPr/>
        </p:nvGrpSpPr>
        <p:grpSpPr>
          <a:xfrm>
            <a:off x="3167639" y="2305157"/>
            <a:ext cx="382892" cy="428200"/>
            <a:chOff x="5999255" y="3275006"/>
            <a:chExt cx="402656" cy="450303"/>
          </a:xfrm>
          <a:solidFill>
            <a:srgbClr val="1E4A7A"/>
          </a:solidFill>
          <a:effectLst/>
        </p:grpSpPr>
        <p:sp>
          <p:nvSpPr>
            <p:cNvPr id="22" name="Freeform 108"/>
            <p:cNvSpPr>
              <a:spLocks noEditPoints="1"/>
            </p:cNvSpPr>
            <p:nvPr/>
          </p:nvSpPr>
          <p:spPr bwMode="auto">
            <a:xfrm>
              <a:off x="6068389" y="3442234"/>
              <a:ext cx="56988" cy="57923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3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09"/>
            <p:cNvSpPr>
              <a:spLocks noEditPoints="1"/>
            </p:cNvSpPr>
            <p:nvPr/>
          </p:nvSpPr>
          <p:spPr bwMode="auto">
            <a:xfrm>
              <a:off x="6196380" y="3404865"/>
              <a:ext cx="48580" cy="48580"/>
            </a:xfrm>
            <a:custGeom>
              <a:avLst/>
              <a:gdLst>
                <a:gd name="T0" fmla="*/ 11 w 22"/>
                <a:gd name="T1" fmla="*/ 0 h 22"/>
                <a:gd name="T2" fmla="*/ 0 w 22"/>
                <a:gd name="T3" fmla="*/ 11 h 22"/>
                <a:gd name="T4" fmla="*/ 11 w 22"/>
                <a:gd name="T5" fmla="*/ 22 h 22"/>
                <a:gd name="T6" fmla="*/ 22 w 22"/>
                <a:gd name="T7" fmla="*/ 11 h 22"/>
                <a:gd name="T8" fmla="*/ 11 w 22"/>
                <a:gd name="T9" fmla="*/ 0 h 22"/>
                <a:gd name="T10" fmla="*/ 11 w 22"/>
                <a:gd name="T11" fmla="*/ 17 h 22"/>
                <a:gd name="T12" fmla="*/ 5 w 22"/>
                <a:gd name="T13" fmla="*/ 11 h 22"/>
                <a:gd name="T14" fmla="*/ 11 w 22"/>
                <a:gd name="T15" fmla="*/ 5 h 22"/>
                <a:gd name="T16" fmla="*/ 17 w 22"/>
                <a:gd name="T17" fmla="*/ 11 h 22"/>
                <a:gd name="T18" fmla="*/ 11 w 22"/>
                <a:gd name="T1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4" name="Freeform 110"/>
            <p:cNvSpPr>
              <a:spLocks noEditPoints="1"/>
            </p:cNvSpPr>
            <p:nvPr/>
          </p:nvSpPr>
          <p:spPr bwMode="auto">
            <a:xfrm>
              <a:off x="6081468" y="3456248"/>
              <a:ext cx="30830" cy="30830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7 h 14"/>
                <a:gd name="T4" fmla="*/ 7 w 14"/>
                <a:gd name="T5" fmla="*/ 14 h 14"/>
                <a:gd name="T6" fmla="*/ 14 w 14"/>
                <a:gd name="T7" fmla="*/ 7 h 14"/>
                <a:gd name="T8" fmla="*/ 7 w 14"/>
                <a:gd name="T9" fmla="*/ 0 h 14"/>
                <a:gd name="T10" fmla="*/ 7 w 14"/>
                <a:gd name="T11" fmla="*/ 10 h 14"/>
                <a:gd name="T12" fmla="*/ 4 w 14"/>
                <a:gd name="T13" fmla="*/ 7 h 14"/>
                <a:gd name="T14" fmla="*/ 7 w 14"/>
                <a:gd name="T15" fmla="*/ 3 h 14"/>
                <a:gd name="T16" fmla="*/ 11 w 14"/>
                <a:gd name="T17" fmla="*/ 7 h 14"/>
                <a:gd name="T18" fmla="*/ 7 w 14"/>
                <a:gd name="T1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5" name="Freeform 111"/>
            <p:cNvSpPr>
              <a:spLocks noEditPoints="1"/>
            </p:cNvSpPr>
            <p:nvPr/>
          </p:nvSpPr>
          <p:spPr bwMode="auto">
            <a:xfrm>
              <a:off x="6172089" y="3380574"/>
              <a:ext cx="97161" cy="97161"/>
            </a:xfrm>
            <a:custGeom>
              <a:avLst/>
              <a:gdLst>
                <a:gd name="T0" fmla="*/ 22 w 44"/>
                <a:gd name="T1" fmla="*/ 0 h 44"/>
                <a:gd name="T2" fmla="*/ 0 w 44"/>
                <a:gd name="T3" fmla="*/ 22 h 44"/>
                <a:gd name="T4" fmla="*/ 22 w 44"/>
                <a:gd name="T5" fmla="*/ 44 h 44"/>
                <a:gd name="T6" fmla="*/ 44 w 44"/>
                <a:gd name="T7" fmla="*/ 22 h 44"/>
                <a:gd name="T8" fmla="*/ 22 w 44"/>
                <a:gd name="T9" fmla="*/ 0 h 44"/>
                <a:gd name="T10" fmla="*/ 22 w 44"/>
                <a:gd name="T11" fmla="*/ 39 h 44"/>
                <a:gd name="T12" fmla="*/ 5 w 44"/>
                <a:gd name="T13" fmla="*/ 22 h 44"/>
                <a:gd name="T14" fmla="*/ 22 w 44"/>
                <a:gd name="T15" fmla="*/ 6 h 44"/>
                <a:gd name="T16" fmla="*/ 39 w 44"/>
                <a:gd name="T17" fmla="*/ 22 h 44"/>
                <a:gd name="T18" fmla="*/ 22 w 44"/>
                <a:gd name="T19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6" name="Freeform 112"/>
            <p:cNvSpPr>
              <a:spLocks noEditPoints="1"/>
            </p:cNvSpPr>
            <p:nvPr/>
          </p:nvSpPr>
          <p:spPr bwMode="auto">
            <a:xfrm>
              <a:off x="5999255" y="3275006"/>
              <a:ext cx="402656" cy="450303"/>
            </a:xfrm>
            <a:custGeom>
              <a:avLst/>
              <a:gdLst>
                <a:gd name="T0" fmla="*/ 157 w 182"/>
                <a:gd name="T1" fmla="*/ 96 h 204"/>
                <a:gd name="T2" fmla="*/ 153 w 182"/>
                <a:gd name="T3" fmla="*/ 48 h 204"/>
                <a:gd name="T4" fmla="*/ 78 w 182"/>
                <a:gd name="T5" fmla="*/ 0 h 204"/>
                <a:gd name="T6" fmla="*/ 1 w 182"/>
                <a:gd name="T7" fmla="*/ 79 h 204"/>
                <a:gd name="T8" fmla="*/ 0 w 182"/>
                <a:gd name="T9" fmla="*/ 204 h 204"/>
                <a:gd name="T10" fmla="*/ 113 w 182"/>
                <a:gd name="T11" fmla="*/ 176 h 204"/>
                <a:gd name="T12" fmla="*/ 147 w 182"/>
                <a:gd name="T13" fmla="*/ 176 h 204"/>
                <a:gd name="T14" fmla="*/ 147 w 182"/>
                <a:gd name="T15" fmla="*/ 176 h 204"/>
                <a:gd name="T16" fmla="*/ 156 w 182"/>
                <a:gd name="T17" fmla="*/ 151 h 204"/>
                <a:gd name="T18" fmla="*/ 146 w 182"/>
                <a:gd name="T19" fmla="*/ 145 h 204"/>
                <a:gd name="T20" fmla="*/ 156 w 182"/>
                <a:gd name="T21" fmla="*/ 140 h 204"/>
                <a:gd name="T22" fmla="*/ 155 w 182"/>
                <a:gd name="T23" fmla="*/ 138 h 204"/>
                <a:gd name="T24" fmla="*/ 170 w 182"/>
                <a:gd name="T25" fmla="*/ 111 h 204"/>
                <a:gd name="T26" fmla="*/ 62 w 182"/>
                <a:gd name="T27" fmla="*/ 93 h 204"/>
                <a:gd name="T28" fmla="*/ 62 w 182"/>
                <a:gd name="T29" fmla="*/ 102 h 204"/>
                <a:gd name="T30" fmla="*/ 54 w 182"/>
                <a:gd name="T31" fmla="*/ 105 h 204"/>
                <a:gd name="T32" fmla="*/ 48 w 182"/>
                <a:gd name="T33" fmla="*/ 110 h 204"/>
                <a:gd name="T34" fmla="*/ 40 w 182"/>
                <a:gd name="T35" fmla="*/ 107 h 204"/>
                <a:gd name="T36" fmla="*/ 32 w 182"/>
                <a:gd name="T37" fmla="*/ 107 h 204"/>
                <a:gd name="T38" fmla="*/ 28 w 182"/>
                <a:gd name="T39" fmla="*/ 99 h 204"/>
                <a:gd name="T40" fmla="*/ 22 w 182"/>
                <a:gd name="T41" fmla="*/ 93 h 204"/>
                <a:gd name="T42" fmla="*/ 26 w 182"/>
                <a:gd name="T43" fmla="*/ 85 h 204"/>
                <a:gd name="T44" fmla="*/ 26 w 182"/>
                <a:gd name="T45" fmla="*/ 76 h 204"/>
                <a:gd name="T46" fmla="*/ 34 w 182"/>
                <a:gd name="T47" fmla="*/ 73 h 204"/>
                <a:gd name="T48" fmla="*/ 40 w 182"/>
                <a:gd name="T49" fmla="*/ 68 h 204"/>
                <a:gd name="T50" fmla="*/ 48 w 182"/>
                <a:gd name="T51" fmla="*/ 71 h 204"/>
                <a:gd name="T52" fmla="*/ 57 w 182"/>
                <a:gd name="T53" fmla="*/ 71 h 204"/>
                <a:gd name="T54" fmla="*/ 60 w 182"/>
                <a:gd name="T55" fmla="*/ 79 h 204"/>
                <a:gd name="T56" fmla="*/ 66 w 182"/>
                <a:gd name="T57" fmla="*/ 85 h 204"/>
                <a:gd name="T58" fmla="*/ 136 w 182"/>
                <a:gd name="T59" fmla="*/ 77 h 204"/>
                <a:gd name="T60" fmla="*/ 126 w 182"/>
                <a:gd name="T61" fmla="*/ 87 h 204"/>
                <a:gd name="T62" fmla="*/ 121 w 182"/>
                <a:gd name="T63" fmla="*/ 100 h 204"/>
                <a:gd name="T64" fmla="*/ 107 w 182"/>
                <a:gd name="T65" fmla="*/ 100 h 204"/>
                <a:gd name="T66" fmla="*/ 94 w 182"/>
                <a:gd name="T67" fmla="*/ 105 h 204"/>
                <a:gd name="T68" fmla="*/ 83 w 182"/>
                <a:gd name="T69" fmla="*/ 96 h 204"/>
                <a:gd name="T70" fmla="*/ 70 w 182"/>
                <a:gd name="T71" fmla="*/ 91 h 204"/>
                <a:gd name="T72" fmla="*/ 70 w 182"/>
                <a:gd name="T73" fmla="*/ 77 h 204"/>
                <a:gd name="T74" fmla="*/ 64 w 182"/>
                <a:gd name="T75" fmla="*/ 64 h 204"/>
                <a:gd name="T76" fmla="*/ 74 w 182"/>
                <a:gd name="T77" fmla="*/ 53 h 204"/>
                <a:gd name="T78" fmla="*/ 79 w 182"/>
                <a:gd name="T79" fmla="*/ 40 h 204"/>
                <a:gd name="T80" fmla="*/ 94 w 182"/>
                <a:gd name="T81" fmla="*/ 40 h 204"/>
                <a:gd name="T82" fmla="*/ 107 w 182"/>
                <a:gd name="T83" fmla="*/ 35 h 204"/>
                <a:gd name="T84" fmla="*/ 117 w 182"/>
                <a:gd name="T85" fmla="*/ 44 h 204"/>
                <a:gd name="T86" fmla="*/ 130 w 182"/>
                <a:gd name="T87" fmla="*/ 49 h 204"/>
                <a:gd name="T88" fmla="*/ 130 w 182"/>
                <a:gd name="T89" fmla="*/ 64 h 204"/>
                <a:gd name="T90" fmla="*/ 136 w 182"/>
                <a:gd name="T91" fmla="*/ 77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179037" y="4549102"/>
            <a:ext cx="351177" cy="347555"/>
            <a:chOff x="6967126" y="4092464"/>
            <a:chExt cx="453105" cy="448433"/>
          </a:xfrm>
          <a:solidFill>
            <a:srgbClr val="1E4A7A"/>
          </a:solidFill>
          <a:effectLst/>
        </p:grpSpPr>
        <p:sp>
          <p:nvSpPr>
            <p:cNvPr id="28" name="Freeform 136"/>
            <p:cNvSpPr/>
            <p:nvPr/>
          </p:nvSpPr>
          <p:spPr bwMode="auto">
            <a:xfrm>
              <a:off x="6967126" y="4343773"/>
              <a:ext cx="453105" cy="197124"/>
            </a:xfrm>
            <a:custGeom>
              <a:avLst/>
              <a:gdLst>
                <a:gd name="T0" fmla="*/ 103 w 205"/>
                <a:gd name="T1" fmla="*/ 19 h 89"/>
                <a:gd name="T2" fmla="*/ 47 w 205"/>
                <a:gd name="T3" fmla="*/ 0 h 89"/>
                <a:gd name="T4" fmla="*/ 0 w 205"/>
                <a:gd name="T5" fmla="*/ 0 h 89"/>
                <a:gd name="T6" fmla="*/ 0 w 205"/>
                <a:gd name="T7" fmla="*/ 67 h 89"/>
                <a:gd name="T8" fmla="*/ 22 w 205"/>
                <a:gd name="T9" fmla="*/ 89 h 89"/>
                <a:gd name="T10" fmla="*/ 183 w 205"/>
                <a:gd name="T11" fmla="*/ 89 h 89"/>
                <a:gd name="T12" fmla="*/ 205 w 205"/>
                <a:gd name="T13" fmla="*/ 67 h 89"/>
                <a:gd name="T14" fmla="*/ 205 w 205"/>
                <a:gd name="T15" fmla="*/ 0 h 89"/>
                <a:gd name="T16" fmla="*/ 158 w 205"/>
                <a:gd name="T17" fmla="*/ 0 h 89"/>
                <a:gd name="T18" fmla="*/ 103 w 205"/>
                <a:gd name="T19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9" name="Freeform 137"/>
            <p:cNvSpPr>
              <a:spLocks noEditPoints="1"/>
            </p:cNvSpPr>
            <p:nvPr/>
          </p:nvSpPr>
          <p:spPr bwMode="auto">
            <a:xfrm>
              <a:off x="6967126" y="4092464"/>
              <a:ext cx="453105" cy="260652"/>
            </a:xfrm>
            <a:custGeom>
              <a:avLst/>
              <a:gdLst>
                <a:gd name="T0" fmla="*/ 183 w 205"/>
                <a:gd name="T1" fmla="*/ 42 h 118"/>
                <a:gd name="T2" fmla="*/ 180 w 205"/>
                <a:gd name="T3" fmla="*/ 42 h 118"/>
                <a:gd name="T4" fmla="*/ 154 w 205"/>
                <a:gd name="T5" fmla="*/ 42 h 118"/>
                <a:gd name="T6" fmla="*/ 154 w 205"/>
                <a:gd name="T7" fmla="*/ 22 h 118"/>
                <a:gd name="T8" fmla="*/ 132 w 205"/>
                <a:gd name="T9" fmla="*/ 0 h 118"/>
                <a:gd name="T10" fmla="*/ 73 w 205"/>
                <a:gd name="T11" fmla="*/ 0 h 118"/>
                <a:gd name="T12" fmla="*/ 51 w 205"/>
                <a:gd name="T13" fmla="*/ 22 h 118"/>
                <a:gd name="T14" fmla="*/ 51 w 205"/>
                <a:gd name="T15" fmla="*/ 42 h 118"/>
                <a:gd name="T16" fmla="*/ 25 w 205"/>
                <a:gd name="T17" fmla="*/ 42 h 118"/>
                <a:gd name="T18" fmla="*/ 22 w 205"/>
                <a:gd name="T19" fmla="*/ 42 h 118"/>
                <a:gd name="T20" fmla="*/ 0 w 205"/>
                <a:gd name="T21" fmla="*/ 64 h 118"/>
                <a:gd name="T22" fmla="*/ 0 w 205"/>
                <a:gd name="T23" fmla="*/ 101 h 118"/>
                <a:gd name="T24" fmla="*/ 54 w 205"/>
                <a:gd name="T25" fmla="*/ 101 h 118"/>
                <a:gd name="T26" fmla="*/ 103 w 205"/>
                <a:gd name="T27" fmla="*/ 118 h 118"/>
                <a:gd name="T28" fmla="*/ 151 w 205"/>
                <a:gd name="T29" fmla="*/ 101 h 118"/>
                <a:gd name="T30" fmla="*/ 205 w 205"/>
                <a:gd name="T31" fmla="*/ 101 h 118"/>
                <a:gd name="T32" fmla="*/ 205 w 205"/>
                <a:gd name="T33" fmla="*/ 64 h 118"/>
                <a:gd name="T34" fmla="*/ 183 w 205"/>
                <a:gd name="T35" fmla="*/ 42 h 118"/>
                <a:gd name="T36" fmla="*/ 67 w 205"/>
                <a:gd name="T37" fmla="*/ 26 h 118"/>
                <a:gd name="T38" fmla="*/ 67 w 205"/>
                <a:gd name="T39" fmla="*/ 22 h 118"/>
                <a:gd name="T40" fmla="*/ 73 w 205"/>
                <a:gd name="T41" fmla="*/ 17 h 118"/>
                <a:gd name="T42" fmla="*/ 132 w 205"/>
                <a:gd name="T43" fmla="*/ 17 h 118"/>
                <a:gd name="T44" fmla="*/ 138 w 205"/>
                <a:gd name="T45" fmla="*/ 22 h 118"/>
                <a:gd name="T46" fmla="*/ 138 w 205"/>
                <a:gd name="T47" fmla="*/ 26 h 118"/>
                <a:gd name="T48" fmla="*/ 138 w 205"/>
                <a:gd name="T49" fmla="*/ 42 h 118"/>
                <a:gd name="T50" fmla="*/ 67 w 205"/>
                <a:gd name="T51" fmla="*/ 42 h 118"/>
                <a:gd name="T52" fmla="*/ 67 w 205"/>
                <a:gd name="T53" fmla="*/ 26 h 118"/>
                <a:gd name="T54" fmla="*/ 101 w 205"/>
                <a:gd name="T55" fmla="*/ 101 h 118"/>
                <a:gd name="T56" fmla="*/ 85 w 205"/>
                <a:gd name="T57" fmla="*/ 86 h 118"/>
                <a:gd name="T58" fmla="*/ 101 w 205"/>
                <a:gd name="T59" fmla="*/ 70 h 118"/>
                <a:gd name="T60" fmla="*/ 117 w 205"/>
                <a:gd name="T61" fmla="*/ 86 h 118"/>
                <a:gd name="T62" fmla="*/ 101 w 205"/>
                <a:gd name="T63" fmla="*/ 10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241490" y="5670304"/>
            <a:ext cx="365783" cy="393639"/>
            <a:chOff x="7005429" y="4859473"/>
            <a:chExt cx="466184" cy="501686"/>
          </a:xfrm>
          <a:solidFill>
            <a:srgbClr val="1E4A7A"/>
          </a:solidFill>
          <a:effectLst/>
        </p:grpSpPr>
        <p:sp>
          <p:nvSpPr>
            <p:cNvPr id="31" name="Freeform 154"/>
            <p:cNvSpPr/>
            <p:nvPr/>
          </p:nvSpPr>
          <p:spPr bwMode="auto">
            <a:xfrm>
              <a:off x="7146499" y="5285485"/>
              <a:ext cx="50449" cy="46712"/>
            </a:xfrm>
            <a:custGeom>
              <a:avLst/>
              <a:gdLst>
                <a:gd name="T0" fmla="*/ 16 w 23"/>
                <a:gd name="T1" fmla="*/ 0 h 21"/>
                <a:gd name="T2" fmla="*/ 16 w 23"/>
                <a:gd name="T3" fmla="*/ 4 h 21"/>
                <a:gd name="T4" fmla="*/ 19 w 23"/>
                <a:gd name="T5" fmla="*/ 11 h 21"/>
                <a:gd name="T6" fmla="*/ 10 w 23"/>
                <a:gd name="T7" fmla="*/ 17 h 21"/>
                <a:gd name="T8" fmla="*/ 4 w 23"/>
                <a:gd name="T9" fmla="*/ 9 h 21"/>
                <a:gd name="T10" fmla="*/ 6 w 23"/>
                <a:gd name="T11" fmla="*/ 5 h 21"/>
                <a:gd name="T12" fmla="*/ 6 w 23"/>
                <a:gd name="T13" fmla="*/ 0 h 21"/>
                <a:gd name="T14" fmla="*/ 0 w 23"/>
                <a:gd name="T15" fmla="*/ 10 h 21"/>
                <a:gd name="T16" fmla="*/ 11 w 23"/>
                <a:gd name="T17" fmla="*/ 21 h 21"/>
                <a:gd name="T18" fmla="*/ 23 w 23"/>
                <a:gd name="T19" fmla="*/ 10 h 21"/>
                <a:gd name="T20" fmla="*/ 16 w 23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21">
                  <a:moveTo>
                    <a:pt x="16" y="0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8" y="5"/>
                    <a:pt x="19" y="8"/>
                    <a:pt x="19" y="11"/>
                  </a:cubicBezTo>
                  <a:cubicBezTo>
                    <a:pt x="18" y="15"/>
                    <a:pt x="15" y="18"/>
                    <a:pt x="10" y="17"/>
                  </a:cubicBezTo>
                  <a:cubicBezTo>
                    <a:pt x="6" y="17"/>
                    <a:pt x="3" y="13"/>
                    <a:pt x="4" y="9"/>
                  </a:cubicBezTo>
                  <a:cubicBezTo>
                    <a:pt x="4" y="7"/>
                    <a:pt x="5" y="6"/>
                    <a:pt x="6" y="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0" y="6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8" y="21"/>
                    <a:pt x="23" y="16"/>
                    <a:pt x="23" y="10"/>
                  </a:cubicBezTo>
                  <a:cubicBezTo>
                    <a:pt x="23" y="5"/>
                    <a:pt x="20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Rectangle 155"/>
            <p:cNvSpPr>
              <a:spLocks noChangeArrowheads="1"/>
            </p:cNvSpPr>
            <p:nvPr/>
          </p:nvSpPr>
          <p:spPr bwMode="auto">
            <a:xfrm>
              <a:off x="7166118" y="5278945"/>
              <a:ext cx="9342" cy="3269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Freeform 156"/>
            <p:cNvSpPr>
              <a:spLocks noEditPoints="1"/>
            </p:cNvSpPr>
            <p:nvPr/>
          </p:nvSpPr>
          <p:spPr bwMode="auto">
            <a:xfrm>
              <a:off x="7044667" y="4940751"/>
              <a:ext cx="260652" cy="260652"/>
            </a:xfrm>
            <a:custGeom>
              <a:avLst/>
              <a:gdLst>
                <a:gd name="T0" fmla="*/ 24 w 118"/>
                <a:gd name="T1" fmla="*/ 19 h 118"/>
                <a:gd name="T2" fmla="*/ 19 w 118"/>
                <a:gd name="T3" fmla="*/ 94 h 118"/>
                <a:gd name="T4" fmla="*/ 94 w 118"/>
                <a:gd name="T5" fmla="*/ 99 h 118"/>
                <a:gd name="T6" fmla="*/ 99 w 118"/>
                <a:gd name="T7" fmla="*/ 24 h 118"/>
                <a:gd name="T8" fmla="*/ 24 w 118"/>
                <a:gd name="T9" fmla="*/ 19 h 118"/>
                <a:gd name="T10" fmla="*/ 64 w 118"/>
                <a:gd name="T11" fmla="*/ 84 h 118"/>
                <a:gd name="T12" fmla="*/ 64 w 118"/>
                <a:gd name="T13" fmla="*/ 93 h 118"/>
                <a:gd name="T14" fmla="*/ 56 w 118"/>
                <a:gd name="T15" fmla="*/ 93 h 118"/>
                <a:gd name="T16" fmla="*/ 56 w 118"/>
                <a:gd name="T17" fmla="*/ 85 h 118"/>
                <a:gd name="T18" fmla="*/ 41 w 118"/>
                <a:gd name="T19" fmla="*/ 81 h 118"/>
                <a:gd name="T20" fmla="*/ 43 w 118"/>
                <a:gd name="T21" fmla="*/ 71 h 118"/>
                <a:gd name="T22" fmla="*/ 58 w 118"/>
                <a:gd name="T23" fmla="*/ 75 h 118"/>
                <a:gd name="T24" fmla="*/ 66 w 118"/>
                <a:gd name="T25" fmla="*/ 70 h 118"/>
                <a:gd name="T26" fmla="*/ 57 w 118"/>
                <a:gd name="T27" fmla="*/ 62 h 118"/>
                <a:gd name="T28" fmla="*/ 41 w 118"/>
                <a:gd name="T29" fmla="*/ 46 h 118"/>
                <a:gd name="T30" fmla="*/ 56 w 118"/>
                <a:gd name="T31" fmla="*/ 31 h 118"/>
                <a:gd name="T32" fmla="*/ 56 w 118"/>
                <a:gd name="T33" fmla="*/ 23 h 118"/>
                <a:gd name="T34" fmla="*/ 64 w 118"/>
                <a:gd name="T35" fmla="*/ 23 h 118"/>
                <a:gd name="T36" fmla="*/ 64 w 118"/>
                <a:gd name="T37" fmla="*/ 30 h 118"/>
                <a:gd name="T38" fmla="*/ 77 w 118"/>
                <a:gd name="T39" fmla="*/ 33 h 118"/>
                <a:gd name="T40" fmla="*/ 74 w 118"/>
                <a:gd name="T41" fmla="*/ 43 h 118"/>
                <a:gd name="T42" fmla="*/ 62 w 118"/>
                <a:gd name="T43" fmla="*/ 40 h 118"/>
                <a:gd name="T44" fmla="*/ 55 w 118"/>
                <a:gd name="T45" fmla="*/ 45 h 118"/>
                <a:gd name="T46" fmla="*/ 65 w 118"/>
                <a:gd name="T47" fmla="*/ 52 h 118"/>
                <a:gd name="T48" fmla="*/ 79 w 118"/>
                <a:gd name="T49" fmla="*/ 69 h 118"/>
                <a:gd name="T50" fmla="*/ 64 w 118"/>
                <a:gd name="T51" fmla="*/ 8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8" h="118">
                  <a:moveTo>
                    <a:pt x="24" y="19"/>
                  </a:moveTo>
                  <a:cubicBezTo>
                    <a:pt x="2" y="39"/>
                    <a:pt x="0" y="72"/>
                    <a:pt x="19" y="94"/>
                  </a:cubicBezTo>
                  <a:cubicBezTo>
                    <a:pt x="38" y="116"/>
                    <a:pt x="72" y="118"/>
                    <a:pt x="94" y="99"/>
                  </a:cubicBezTo>
                  <a:cubicBezTo>
                    <a:pt x="115" y="79"/>
                    <a:pt x="118" y="46"/>
                    <a:pt x="99" y="24"/>
                  </a:cubicBezTo>
                  <a:cubicBezTo>
                    <a:pt x="79" y="2"/>
                    <a:pt x="46" y="0"/>
                    <a:pt x="24" y="19"/>
                  </a:cubicBezTo>
                  <a:close/>
                  <a:moveTo>
                    <a:pt x="64" y="84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0" y="85"/>
                    <a:pt x="44" y="83"/>
                    <a:pt x="41" y="8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7" y="73"/>
                    <a:pt x="52" y="75"/>
                    <a:pt x="58" y="75"/>
                  </a:cubicBezTo>
                  <a:cubicBezTo>
                    <a:pt x="63" y="75"/>
                    <a:pt x="66" y="73"/>
                    <a:pt x="66" y="70"/>
                  </a:cubicBezTo>
                  <a:cubicBezTo>
                    <a:pt x="66" y="66"/>
                    <a:pt x="63" y="64"/>
                    <a:pt x="57" y="62"/>
                  </a:cubicBezTo>
                  <a:cubicBezTo>
                    <a:pt x="48" y="59"/>
                    <a:pt x="41" y="55"/>
                    <a:pt x="41" y="46"/>
                  </a:cubicBezTo>
                  <a:cubicBezTo>
                    <a:pt x="41" y="39"/>
                    <a:pt x="47" y="33"/>
                    <a:pt x="56" y="31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70" y="30"/>
                    <a:pt x="74" y="32"/>
                    <a:pt x="77" y="3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2" y="42"/>
                    <a:pt x="68" y="40"/>
                    <a:pt x="62" y="40"/>
                  </a:cubicBezTo>
                  <a:cubicBezTo>
                    <a:pt x="56" y="40"/>
                    <a:pt x="55" y="42"/>
                    <a:pt x="55" y="45"/>
                  </a:cubicBezTo>
                  <a:cubicBezTo>
                    <a:pt x="55" y="48"/>
                    <a:pt x="58" y="50"/>
                    <a:pt x="65" y="52"/>
                  </a:cubicBezTo>
                  <a:cubicBezTo>
                    <a:pt x="75" y="56"/>
                    <a:pt x="79" y="61"/>
                    <a:pt x="79" y="69"/>
                  </a:cubicBezTo>
                  <a:cubicBezTo>
                    <a:pt x="79" y="76"/>
                    <a:pt x="74" y="83"/>
                    <a:pt x="6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4" name="Freeform 157"/>
            <p:cNvSpPr>
              <a:spLocks noEditPoints="1"/>
            </p:cNvSpPr>
            <p:nvPr/>
          </p:nvSpPr>
          <p:spPr bwMode="auto">
            <a:xfrm>
              <a:off x="7005429" y="4859473"/>
              <a:ext cx="338194" cy="501686"/>
            </a:xfrm>
            <a:custGeom>
              <a:avLst/>
              <a:gdLst>
                <a:gd name="T0" fmla="*/ 138 w 153"/>
                <a:gd name="T1" fmla="*/ 177 h 227"/>
                <a:gd name="T2" fmla="*/ 16 w 153"/>
                <a:gd name="T3" fmla="*/ 177 h 227"/>
                <a:gd name="T4" fmla="*/ 16 w 153"/>
                <a:gd name="T5" fmla="*/ 16 h 227"/>
                <a:gd name="T6" fmla="*/ 138 w 153"/>
                <a:gd name="T7" fmla="*/ 16 h 227"/>
                <a:gd name="T8" fmla="*/ 138 w 153"/>
                <a:gd name="T9" fmla="*/ 103 h 227"/>
                <a:gd name="T10" fmla="*/ 139 w 153"/>
                <a:gd name="T11" fmla="*/ 102 h 227"/>
                <a:gd name="T12" fmla="*/ 153 w 153"/>
                <a:gd name="T13" fmla="*/ 94 h 227"/>
                <a:gd name="T14" fmla="*/ 153 w 153"/>
                <a:gd name="T15" fmla="*/ 13 h 227"/>
                <a:gd name="T16" fmla="*/ 141 w 153"/>
                <a:gd name="T17" fmla="*/ 0 h 227"/>
                <a:gd name="T18" fmla="*/ 12 w 153"/>
                <a:gd name="T19" fmla="*/ 0 h 227"/>
                <a:gd name="T20" fmla="*/ 0 w 153"/>
                <a:gd name="T21" fmla="*/ 13 h 227"/>
                <a:gd name="T22" fmla="*/ 0 w 153"/>
                <a:gd name="T23" fmla="*/ 215 h 227"/>
                <a:gd name="T24" fmla="*/ 12 w 153"/>
                <a:gd name="T25" fmla="*/ 227 h 227"/>
                <a:gd name="T26" fmla="*/ 141 w 153"/>
                <a:gd name="T27" fmla="*/ 227 h 227"/>
                <a:gd name="T28" fmla="*/ 153 w 153"/>
                <a:gd name="T29" fmla="*/ 215 h 227"/>
                <a:gd name="T30" fmla="*/ 153 w 153"/>
                <a:gd name="T31" fmla="*/ 176 h 227"/>
                <a:gd name="T32" fmla="*/ 138 w 153"/>
                <a:gd name="T33" fmla="*/ 166 h 227"/>
                <a:gd name="T34" fmla="*/ 138 w 153"/>
                <a:gd name="T35" fmla="*/ 177 h 227"/>
                <a:gd name="T36" fmla="*/ 75 w 153"/>
                <a:gd name="T37" fmla="*/ 221 h 227"/>
                <a:gd name="T38" fmla="*/ 56 w 153"/>
                <a:gd name="T39" fmla="*/ 201 h 227"/>
                <a:gd name="T40" fmla="*/ 75 w 153"/>
                <a:gd name="T41" fmla="*/ 182 h 227"/>
                <a:gd name="T42" fmla="*/ 95 w 153"/>
                <a:gd name="T43" fmla="*/ 201 h 227"/>
                <a:gd name="T44" fmla="*/ 75 w 153"/>
                <a:gd name="T45" fmla="*/ 221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227">
                  <a:moveTo>
                    <a:pt x="138" y="177"/>
                  </a:moveTo>
                  <a:cubicBezTo>
                    <a:pt x="16" y="177"/>
                    <a:pt x="16" y="177"/>
                    <a:pt x="16" y="17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103"/>
                    <a:pt x="138" y="103"/>
                    <a:pt x="138" y="103"/>
                  </a:cubicBezTo>
                  <a:cubicBezTo>
                    <a:pt x="138" y="103"/>
                    <a:pt x="139" y="102"/>
                    <a:pt x="139" y="102"/>
                  </a:cubicBezTo>
                  <a:cubicBezTo>
                    <a:pt x="144" y="98"/>
                    <a:pt x="148" y="95"/>
                    <a:pt x="153" y="9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6"/>
                    <a:pt x="148" y="0"/>
                    <a:pt x="14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22"/>
                    <a:pt x="6" y="227"/>
                    <a:pt x="12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8" y="227"/>
                    <a:pt x="153" y="222"/>
                    <a:pt x="153" y="215"/>
                  </a:cubicBezTo>
                  <a:cubicBezTo>
                    <a:pt x="153" y="176"/>
                    <a:pt x="153" y="176"/>
                    <a:pt x="153" y="176"/>
                  </a:cubicBezTo>
                  <a:cubicBezTo>
                    <a:pt x="148" y="174"/>
                    <a:pt x="142" y="170"/>
                    <a:pt x="138" y="166"/>
                  </a:cubicBezTo>
                  <a:lnTo>
                    <a:pt x="138" y="177"/>
                  </a:lnTo>
                  <a:close/>
                  <a:moveTo>
                    <a:pt x="75" y="221"/>
                  </a:moveTo>
                  <a:cubicBezTo>
                    <a:pt x="65" y="221"/>
                    <a:pt x="56" y="212"/>
                    <a:pt x="56" y="201"/>
                  </a:cubicBezTo>
                  <a:cubicBezTo>
                    <a:pt x="56" y="191"/>
                    <a:pt x="65" y="182"/>
                    <a:pt x="75" y="182"/>
                  </a:cubicBezTo>
                  <a:cubicBezTo>
                    <a:pt x="86" y="182"/>
                    <a:pt x="95" y="191"/>
                    <a:pt x="95" y="201"/>
                  </a:cubicBezTo>
                  <a:cubicBezTo>
                    <a:pt x="95" y="212"/>
                    <a:pt x="86" y="221"/>
                    <a:pt x="75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5" name="Freeform 158"/>
            <p:cNvSpPr>
              <a:spLocks noEditPoints="1"/>
            </p:cNvSpPr>
            <p:nvPr/>
          </p:nvSpPr>
          <p:spPr bwMode="auto">
            <a:xfrm>
              <a:off x="7281029" y="5062202"/>
              <a:ext cx="190584" cy="190584"/>
            </a:xfrm>
            <a:custGeom>
              <a:avLst/>
              <a:gdLst>
                <a:gd name="T0" fmla="*/ 72 w 86"/>
                <a:gd name="T1" fmla="*/ 17 h 86"/>
                <a:gd name="T2" fmla="*/ 18 w 86"/>
                <a:gd name="T3" fmla="*/ 14 h 86"/>
                <a:gd name="T4" fmla="*/ 14 w 86"/>
                <a:gd name="T5" fmla="*/ 68 h 86"/>
                <a:gd name="T6" fmla="*/ 69 w 86"/>
                <a:gd name="T7" fmla="*/ 72 h 86"/>
                <a:gd name="T8" fmla="*/ 72 w 86"/>
                <a:gd name="T9" fmla="*/ 17 h 86"/>
                <a:gd name="T10" fmla="*/ 46 w 86"/>
                <a:gd name="T11" fmla="*/ 63 h 86"/>
                <a:gd name="T12" fmla="*/ 46 w 86"/>
                <a:gd name="T13" fmla="*/ 70 h 86"/>
                <a:gd name="T14" fmla="*/ 40 w 86"/>
                <a:gd name="T15" fmla="*/ 70 h 86"/>
                <a:gd name="T16" fmla="*/ 40 w 86"/>
                <a:gd name="T17" fmla="*/ 64 h 86"/>
                <a:gd name="T18" fmla="*/ 28 w 86"/>
                <a:gd name="T19" fmla="*/ 61 h 86"/>
                <a:gd name="T20" fmla="*/ 30 w 86"/>
                <a:gd name="T21" fmla="*/ 53 h 86"/>
                <a:gd name="T22" fmla="*/ 41 w 86"/>
                <a:gd name="T23" fmla="*/ 56 h 86"/>
                <a:gd name="T24" fmla="*/ 48 w 86"/>
                <a:gd name="T25" fmla="*/ 52 h 86"/>
                <a:gd name="T26" fmla="*/ 41 w 86"/>
                <a:gd name="T27" fmla="*/ 46 h 86"/>
                <a:gd name="T28" fmla="*/ 29 w 86"/>
                <a:gd name="T29" fmla="*/ 34 h 86"/>
                <a:gd name="T30" fmla="*/ 40 w 86"/>
                <a:gd name="T31" fmla="*/ 22 h 86"/>
                <a:gd name="T32" fmla="*/ 40 w 86"/>
                <a:gd name="T33" fmla="*/ 15 h 86"/>
                <a:gd name="T34" fmla="*/ 47 w 86"/>
                <a:gd name="T35" fmla="*/ 15 h 86"/>
                <a:gd name="T36" fmla="*/ 47 w 86"/>
                <a:gd name="T37" fmla="*/ 21 h 86"/>
                <a:gd name="T38" fmla="*/ 56 w 86"/>
                <a:gd name="T39" fmla="*/ 23 h 86"/>
                <a:gd name="T40" fmla="*/ 54 w 86"/>
                <a:gd name="T41" fmla="*/ 31 h 86"/>
                <a:gd name="T42" fmla="*/ 45 w 86"/>
                <a:gd name="T43" fmla="*/ 29 h 86"/>
                <a:gd name="T44" fmla="*/ 39 w 86"/>
                <a:gd name="T45" fmla="*/ 32 h 86"/>
                <a:gd name="T46" fmla="*/ 47 w 86"/>
                <a:gd name="T47" fmla="*/ 38 h 86"/>
                <a:gd name="T48" fmla="*/ 58 w 86"/>
                <a:gd name="T49" fmla="*/ 51 h 86"/>
                <a:gd name="T50" fmla="*/ 46 w 86"/>
                <a:gd name="T51" fmla="*/ 6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6" h="86">
                  <a:moveTo>
                    <a:pt x="72" y="17"/>
                  </a:moveTo>
                  <a:cubicBezTo>
                    <a:pt x="58" y="1"/>
                    <a:pt x="34" y="0"/>
                    <a:pt x="18" y="14"/>
                  </a:cubicBezTo>
                  <a:cubicBezTo>
                    <a:pt x="2" y="28"/>
                    <a:pt x="0" y="52"/>
                    <a:pt x="14" y="68"/>
                  </a:cubicBezTo>
                  <a:cubicBezTo>
                    <a:pt x="28" y="84"/>
                    <a:pt x="53" y="86"/>
                    <a:pt x="69" y="72"/>
                  </a:cubicBezTo>
                  <a:cubicBezTo>
                    <a:pt x="85" y="58"/>
                    <a:pt x="86" y="33"/>
                    <a:pt x="72" y="17"/>
                  </a:cubicBezTo>
                  <a:close/>
                  <a:moveTo>
                    <a:pt x="46" y="63"/>
                  </a:moveTo>
                  <a:cubicBezTo>
                    <a:pt x="46" y="70"/>
                    <a:pt x="46" y="70"/>
                    <a:pt x="46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5" y="64"/>
                    <a:pt x="31" y="62"/>
                    <a:pt x="28" y="61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3" y="55"/>
                    <a:pt x="37" y="56"/>
                    <a:pt x="41" y="56"/>
                  </a:cubicBezTo>
                  <a:cubicBezTo>
                    <a:pt x="45" y="56"/>
                    <a:pt x="48" y="54"/>
                    <a:pt x="48" y="52"/>
                  </a:cubicBezTo>
                  <a:cubicBezTo>
                    <a:pt x="48" y="49"/>
                    <a:pt x="46" y="48"/>
                    <a:pt x="41" y="46"/>
                  </a:cubicBezTo>
                  <a:cubicBezTo>
                    <a:pt x="34" y="44"/>
                    <a:pt x="29" y="40"/>
                    <a:pt x="29" y="34"/>
                  </a:cubicBezTo>
                  <a:cubicBezTo>
                    <a:pt x="29" y="28"/>
                    <a:pt x="33" y="23"/>
                    <a:pt x="40" y="22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1" y="21"/>
                    <a:pt x="54" y="22"/>
                    <a:pt x="56" y="23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0"/>
                    <a:pt x="50" y="29"/>
                    <a:pt x="45" y="29"/>
                  </a:cubicBezTo>
                  <a:cubicBezTo>
                    <a:pt x="40" y="29"/>
                    <a:pt x="39" y="31"/>
                    <a:pt x="39" y="32"/>
                  </a:cubicBezTo>
                  <a:cubicBezTo>
                    <a:pt x="39" y="35"/>
                    <a:pt x="41" y="36"/>
                    <a:pt x="47" y="38"/>
                  </a:cubicBezTo>
                  <a:cubicBezTo>
                    <a:pt x="55" y="41"/>
                    <a:pt x="58" y="45"/>
                    <a:pt x="58" y="51"/>
                  </a:cubicBezTo>
                  <a:cubicBezTo>
                    <a:pt x="58" y="57"/>
                    <a:pt x="54" y="62"/>
                    <a:pt x="46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191098" y="3437536"/>
            <a:ext cx="327979" cy="419447"/>
            <a:chOff x="1605186" y="572440"/>
            <a:chExt cx="563562" cy="720725"/>
          </a:xfrm>
          <a:solidFill>
            <a:srgbClr val="1E4A7A"/>
          </a:solidFill>
          <a:effectLst/>
        </p:grpSpPr>
        <p:sp>
          <p:nvSpPr>
            <p:cNvPr id="37" name="Freeform 32"/>
            <p:cNvSpPr/>
            <p:nvPr/>
          </p:nvSpPr>
          <p:spPr bwMode="auto">
            <a:xfrm>
              <a:off x="1814736" y="572440"/>
              <a:ext cx="142875" cy="720725"/>
            </a:xfrm>
            <a:custGeom>
              <a:avLst/>
              <a:gdLst>
                <a:gd name="T0" fmla="*/ 64 w 64"/>
                <a:gd name="T1" fmla="*/ 289 h 321"/>
                <a:gd name="T2" fmla="*/ 32 w 64"/>
                <a:gd name="T3" fmla="*/ 321 h 321"/>
                <a:gd name="T4" fmla="*/ 0 w 64"/>
                <a:gd name="T5" fmla="*/ 289 h 321"/>
                <a:gd name="T6" fmla="*/ 0 w 64"/>
                <a:gd name="T7" fmla="*/ 32 h 321"/>
                <a:gd name="T8" fmla="*/ 32 w 64"/>
                <a:gd name="T9" fmla="*/ 0 h 321"/>
                <a:gd name="T10" fmla="*/ 64 w 64"/>
                <a:gd name="T11" fmla="*/ 32 h 321"/>
                <a:gd name="T12" fmla="*/ 64 w 64"/>
                <a:gd name="T13" fmla="*/ 28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8" name="Freeform 33"/>
            <p:cNvSpPr/>
            <p:nvPr/>
          </p:nvSpPr>
          <p:spPr bwMode="auto">
            <a:xfrm>
              <a:off x="1605186" y="1012177"/>
              <a:ext cx="141288" cy="280988"/>
            </a:xfrm>
            <a:custGeom>
              <a:avLst/>
              <a:gdLst>
                <a:gd name="T0" fmla="*/ 63 w 63"/>
                <a:gd name="T1" fmla="*/ 93 h 125"/>
                <a:gd name="T2" fmla="*/ 32 w 63"/>
                <a:gd name="T3" fmla="*/ 125 h 125"/>
                <a:gd name="T4" fmla="*/ 0 w 63"/>
                <a:gd name="T5" fmla="*/ 93 h 125"/>
                <a:gd name="T6" fmla="*/ 0 w 63"/>
                <a:gd name="T7" fmla="*/ 32 h 125"/>
                <a:gd name="T8" fmla="*/ 32 w 63"/>
                <a:gd name="T9" fmla="*/ 0 h 125"/>
                <a:gd name="T10" fmla="*/ 63 w 63"/>
                <a:gd name="T11" fmla="*/ 32 h 125"/>
                <a:gd name="T12" fmla="*/ 63 w 63"/>
                <a:gd name="T13" fmla="*/ 9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9" name="Freeform 34"/>
            <p:cNvSpPr/>
            <p:nvPr/>
          </p:nvSpPr>
          <p:spPr bwMode="auto">
            <a:xfrm>
              <a:off x="2025873" y="804215"/>
              <a:ext cx="142875" cy="488950"/>
            </a:xfrm>
            <a:custGeom>
              <a:avLst/>
              <a:gdLst>
                <a:gd name="T0" fmla="*/ 64 w 64"/>
                <a:gd name="T1" fmla="*/ 186 h 218"/>
                <a:gd name="T2" fmla="*/ 32 w 64"/>
                <a:gd name="T3" fmla="*/ 218 h 218"/>
                <a:gd name="T4" fmla="*/ 0 w 64"/>
                <a:gd name="T5" fmla="*/ 186 h 218"/>
                <a:gd name="T6" fmla="*/ 0 w 64"/>
                <a:gd name="T7" fmla="*/ 32 h 218"/>
                <a:gd name="T8" fmla="*/ 32 w 64"/>
                <a:gd name="T9" fmla="*/ 0 h 218"/>
                <a:gd name="T10" fmla="*/ 64 w 64"/>
                <a:gd name="T11" fmla="*/ 32 h 218"/>
                <a:gd name="T12" fmla="*/ 64 w 64"/>
                <a:gd name="T13" fmla="*/ 186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文本框 39"/>
          <p:cNvSpPr txBox="1">
            <a:spLocks noChangeArrowheads="1"/>
          </p:cNvSpPr>
          <p:nvPr/>
        </p:nvSpPr>
        <p:spPr bwMode="auto">
          <a:xfrm>
            <a:off x="3957639" y="2273300"/>
            <a:ext cx="361473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>
            <a:spLocks noChangeArrowheads="1"/>
          </p:cNvSpPr>
          <p:nvPr/>
        </p:nvSpPr>
        <p:spPr bwMode="auto">
          <a:xfrm>
            <a:off x="3957639" y="3341688"/>
            <a:ext cx="361473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>
            <a:spLocks noChangeArrowheads="1"/>
          </p:cNvSpPr>
          <p:nvPr/>
        </p:nvSpPr>
        <p:spPr bwMode="auto">
          <a:xfrm>
            <a:off x="3959226" y="4392613"/>
            <a:ext cx="361473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>
            <a:spLocks noChangeArrowheads="1"/>
          </p:cNvSpPr>
          <p:nvPr/>
        </p:nvSpPr>
        <p:spPr bwMode="auto">
          <a:xfrm>
            <a:off x="3959226" y="5537200"/>
            <a:ext cx="361473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>
            <a:spLocks noChangeArrowheads="1"/>
          </p:cNvSpPr>
          <p:nvPr/>
        </p:nvSpPr>
        <p:spPr bwMode="auto">
          <a:xfrm>
            <a:off x="7532117" y="2335213"/>
            <a:ext cx="22365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>
            <a:spLocks noChangeArrowheads="1"/>
          </p:cNvSpPr>
          <p:nvPr/>
        </p:nvSpPr>
        <p:spPr bwMode="auto">
          <a:xfrm>
            <a:off x="7565454" y="3433763"/>
            <a:ext cx="22365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>
            <a:spLocks noChangeArrowheads="1"/>
          </p:cNvSpPr>
          <p:nvPr/>
        </p:nvSpPr>
        <p:spPr bwMode="auto">
          <a:xfrm>
            <a:off x="7555929" y="4532313"/>
            <a:ext cx="22365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>
            <a:spLocks noChangeArrowheads="1"/>
          </p:cNvSpPr>
          <p:nvPr/>
        </p:nvSpPr>
        <p:spPr bwMode="auto">
          <a:xfrm>
            <a:off x="7582917" y="5602288"/>
            <a:ext cx="22365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727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 rot="5400000" flipV="1">
            <a:off x="2757488" y="1011238"/>
            <a:ext cx="1652587" cy="3633787"/>
          </a:xfrm>
          <a:custGeom>
            <a:avLst/>
            <a:gdLst>
              <a:gd name="connsiteX0" fmla="*/ 0 w 1653165"/>
              <a:gd name="connsiteY0" fmla="*/ 0 h 3633192"/>
              <a:gd name="connsiteX1" fmla="*/ 0 w 1653165"/>
              <a:gd name="connsiteY1" fmla="*/ 347032 h 3633192"/>
              <a:gd name="connsiteX2" fmla="*/ 0 w 1653165"/>
              <a:gd name="connsiteY2" fmla="*/ 600628 h 3633192"/>
              <a:gd name="connsiteX3" fmla="*/ 0 w 1653165"/>
              <a:gd name="connsiteY3" fmla="*/ 2768512 h 3633192"/>
              <a:gd name="connsiteX4" fmla="*/ 1282 w 1653165"/>
              <a:gd name="connsiteY4" fmla="*/ 2781227 h 3633192"/>
              <a:gd name="connsiteX5" fmla="*/ 0 w 1653165"/>
              <a:gd name="connsiteY5" fmla="*/ 2806610 h 3633192"/>
              <a:gd name="connsiteX6" fmla="*/ 826583 w 1653165"/>
              <a:gd name="connsiteY6" fmla="*/ 3633192 h 3633192"/>
              <a:gd name="connsiteX7" fmla="*/ 1653165 w 1653165"/>
              <a:gd name="connsiteY7" fmla="*/ 2806610 h 3633192"/>
              <a:gd name="connsiteX8" fmla="*/ 1651883 w 1653165"/>
              <a:gd name="connsiteY8" fmla="*/ 2781227 h 3633192"/>
              <a:gd name="connsiteX9" fmla="*/ 1653165 w 1653165"/>
              <a:gd name="connsiteY9" fmla="*/ 2768512 h 3633192"/>
              <a:gd name="connsiteX10" fmla="*/ 1653165 w 1653165"/>
              <a:gd name="connsiteY10" fmla="*/ 600628 h 3633192"/>
              <a:gd name="connsiteX11" fmla="*/ 1653165 w 1653165"/>
              <a:gd name="connsiteY11" fmla="*/ 347032 h 3633192"/>
              <a:gd name="connsiteX12" fmla="*/ 1653165 w 1653165"/>
              <a:gd name="connsiteY12" fmla="*/ 0 h 363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53165" h="3633192">
                <a:moveTo>
                  <a:pt x="0" y="0"/>
                </a:moveTo>
                <a:lnTo>
                  <a:pt x="0" y="347032"/>
                </a:lnTo>
                <a:lnTo>
                  <a:pt x="0" y="600628"/>
                </a:lnTo>
                <a:lnTo>
                  <a:pt x="0" y="2768512"/>
                </a:lnTo>
                <a:lnTo>
                  <a:pt x="1282" y="2781227"/>
                </a:lnTo>
                <a:lnTo>
                  <a:pt x="0" y="2806610"/>
                </a:lnTo>
                <a:cubicBezTo>
                  <a:pt x="0" y="3263118"/>
                  <a:pt x="370075" y="3633192"/>
                  <a:pt x="826583" y="3633192"/>
                </a:cubicBezTo>
                <a:cubicBezTo>
                  <a:pt x="1283094" y="3633192"/>
                  <a:pt x="1653165" y="3263118"/>
                  <a:pt x="1653165" y="2806610"/>
                </a:cubicBezTo>
                <a:lnTo>
                  <a:pt x="1651883" y="2781227"/>
                </a:lnTo>
                <a:lnTo>
                  <a:pt x="1653165" y="2768512"/>
                </a:lnTo>
                <a:lnTo>
                  <a:pt x="1653165" y="600628"/>
                </a:lnTo>
                <a:lnTo>
                  <a:pt x="1653165" y="347032"/>
                </a:lnTo>
                <a:lnTo>
                  <a:pt x="1653165" y="0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138238" y="2014538"/>
            <a:ext cx="1766887" cy="1766887"/>
          </a:xfrm>
          <a:prstGeom prst="ellipse">
            <a:avLst/>
          </a:prstGeom>
          <a:blipFill>
            <a:blip r:embed="rId3"/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1039813" y="1882775"/>
            <a:ext cx="1900237" cy="1898650"/>
          </a:xfrm>
          <a:custGeom>
            <a:avLst/>
            <a:gdLst>
              <a:gd name="connsiteX0" fmla="*/ 949578 w 1899156"/>
              <a:gd name="connsiteY0" fmla="*/ 139578 h 1899156"/>
              <a:gd name="connsiteX1" fmla="*/ 139578 w 1899156"/>
              <a:gd name="connsiteY1" fmla="*/ 949578 h 1899156"/>
              <a:gd name="connsiteX2" fmla="*/ 949578 w 1899156"/>
              <a:gd name="connsiteY2" fmla="*/ 1759578 h 1899156"/>
              <a:gd name="connsiteX3" fmla="*/ 1759578 w 1899156"/>
              <a:gd name="connsiteY3" fmla="*/ 949578 h 1899156"/>
              <a:gd name="connsiteX4" fmla="*/ 949578 w 1899156"/>
              <a:gd name="connsiteY4" fmla="*/ 139578 h 1899156"/>
              <a:gd name="connsiteX5" fmla="*/ 949578 w 1899156"/>
              <a:gd name="connsiteY5" fmla="*/ 0 h 1899156"/>
              <a:gd name="connsiteX6" fmla="*/ 1899156 w 1899156"/>
              <a:gd name="connsiteY6" fmla="*/ 949578 h 1899156"/>
              <a:gd name="connsiteX7" fmla="*/ 949578 w 1899156"/>
              <a:gd name="connsiteY7" fmla="*/ 1899156 h 1899156"/>
              <a:gd name="connsiteX8" fmla="*/ 0 w 1899156"/>
              <a:gd name="connsiteY8" fmla="*/ 949578 h 1899156"/>
              <a:gd name="connsiteX9" fmla="*/ 949578 w 1899156"/>
              <a:gd name="connsiteY9" fmla="*/ 0 h 1899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99156" h="1899156">
                <a:moveTo>
                  <a:pt x="949578" y="139578"/>
                </a:moveTo>
                <a:cubicBezTo>
                  <a:pt x="502227" y="139578"/>
                  <a:pt x="139578" y="502227"/>
                  <a:pt x="139578" y="949578"/>
                </a:cubicBezTo>
                <a:cubicBezTo>
                  <a:pt x="139578" y="1396929"/>
                  <a:pt x="502227" y="1759578"/>
                  <a:pt x="949578" y="1759578"/>
                </a:cubicBezTo>
                <a:cubicBezTo>
                  <a:pt x="1396929" y="1759578"/>
                  <a:pt x="1759578" y="1396929"/>
                  <a:pt x="1759578" y="949578"/>
                </a:cubicBezTo>
                <a:cubicBezTo>
                  <a:pt x="1759578" y="502227"/>
                  <a:pt x="1396929" y="139578"/>
                  <a:pt x="949578" y="139578"/>
                </a:cubicBezTo>
                <a:close/>
                <a:moveTo>
                  <a:pt x="949578" y="0"/>
                </a:moveTo>
                <a:cubicBezTo>
                  <a:pt x="1474015" y="0"/>
                  <a:pt x="1899156" y="425141"/>
                  <a:pt x="1899156" y="949578"/>
                </a:cubicBezTo>
                <a:cubicBezTo>
                  <a:pt x="1899156" y="1474015"/>
                  <a:pt x="1474015" y="1899156"/>
                  <a:pt x="949578" y="1899156"/>
                </a:cubicBezTo>
                <a:cubicBezTo>
                  <a:pt x="425141" y="1899156"/>
                  <a:pt x="0" y="1474015"/>
                  <a:pt x="0" y="949578"/>
                </a:cubicBezTo>
                <a:cubicBezTo>
                  <a:pt x="0" y="425141"/>
                  <a:pt x="425141" y="0"/>
                  <a:pt x="949578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 rot="16200000" flipH="1" flipV="1">
            <a:off x="2030413" y="3417888"/>
            <a:ext cx="1652587" cy="3633787"/>
          </a:xfrm>
          <a:custGeom>
            <a:avLst/>
            <a:gdLst>
              <a:gd name="connsiteX0" fmla="*/ 0 w 1653165"/>
              <a:gd name="connsiteY0" fmla="*/ 0 h 3633192"/>
              <a:gd name="connsiteX1" fmla="*/ 0 w 1653165"/>
              <a:gd name="connsiteY1" fmla="*/ 347032 h 3633192"/>
              <a:gd name="connsiteX2" fmla="*/ 0 w 1653165"/>
              <a:gd name="connsiteY2" fmla="*/ 600628 h 3633192"/>
              <a:gd name="connsiteX3" fmla="*/ 0 w 1653165"/>
              <a:gd name="connsiteY3" fmla="*/ 2768512 h 3633192"/>
              <a:gd name="connsiteX4" fmla="*/ 1282 w 1653165"/>
              <a:gd name="connsiteY4" fmla="*/ 2781227 h 3633192"/>
              <a:gd name="connsiteX5" fmla="*/ 0 w 1653165"/>
              <a:gd name="connsiteY5" fmla="*/ 2806610 h 3633192"/>
              <a:gd name="connsiteX6" fmla="*/ 826583 w 1653165"/>
              <a:gd name="connsiteY6" fmla="*/ 3633192 h 3633192"/>
              <a:gd name="connsiteX7" fmla="*/ 1653165 w 1653165"/>
              <a:gd name="connsiteY7" fmla="*/ 2806610 h 3633192"/>
              <a:gd name="connsiteX8" fmla="*/ 1651883 w 1653165"/>
              <a:gd name="connsiteY8" fmla="*/ 2781227 h 3633192"/>
              <a:gd name="connsiteX9" fmla="*/ 1653165 w 1653165"/>
              <a:gd name="connsiteY9" fmla="*/ 2768512 h 3633192"/>
              <a:gd name="connsiteX10" fmla="*/ 1653165 w 1653165"/>
              <a:gd name="connsiteY10" fmla="*/ 600628 h 3633192"/>
              <a:gd name="connsiteX11" fmla="*/ 1653165 w 1653165"/>
              <a:gd name="connsiteY11" fmla="*/ 347032 h 3633192"/>
              <a:gd name="connsiteX12" fmla="*/ 1653165 w 1653165"/>
              <a:gd name="connsiteY12" fmla="*/ 0 h 363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53165" h="3633192">
                <a:moveTo>
                  <a:pt x="0" y="0"/>
                </a:moveTo>
                <a:lnTo>
                  <a:pt x="0" y="347032"/>
                </a:lnTo>
                <a:lnTo>
                  <a:pt x="0" y="600628"/>
                </a:lnTo>
                <a:lnTo>
                  <a:pt x="0" y="2768512"/>
                </a:lnTo>
                <a:lnTo>
                  <a:pt x="1282" y="2781227"/>
                </a:lnTo>
                <a:lnTo>
                  <a:pt x="0" y="2806610"/>
                </a:lnTo>
                <a:cubicBezTo>
                  <a:pt x="0" y="3263118"/>
                  <a:pt x="370075" y="3633192"/>
                  <a:pt x="826583" y="3633192"/>
                </a:cubicBezTo>
                <a:cubicBezTo>
                  <a:pt x="1283094" y="3633192"/>
                  <a:pt x="1653165" y="3263118"/>
                  <a:pt x="1653165" y="2806610"/>
                </a:cubicBezTo>
                <a:lnTo>
                  <a:pt x="1651883" y="2781227"/>
                </a:lnTo>
                <a:lnTo>
                  <a:pt x="1653165" y="2768512"/>
                </a:lnTo>
                <a:lnTo>
                  <a:pt x="1653165" y="600628"/>
                </a:lnTo>
                <a:lnTo>
                  <a:pt x="1653165" y="347032"/>
                </a:lnTo>
                <a:lnTo>
                  <a:pt x="1653165" y="0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567113" y="4359275"/>
            <a:ext cx="1766887" cy="1766888"/>
          </a:xfrm>
          <a:prstGeom prst="ellipse">
            <a:avLst/>
          </a:prstGeom>
          <a:blipFill>
            <a:blip r:embed="rId4"/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任意多边形 10"/>
          <p:cNvSpPr/>
          <p:nvPr/>
        </p:nvSpPr>
        <p:spPr>
          <a:xfrm flipH="1">
            <a:off x="3500438" y="4287838"/>
            <a:ext cx="1900237" cy="1900237"/>
          </a:xfrm>
          <a:custGeom>
            <a:avLst/>
            <a:gdLst>
              <a:gd name="connsiteX0" fmla="*/ 949578 w 1899156"/>
              <a:gd name="connsiteY0" fmla="*/ 139578 h 1899156"/>
              <a:gd name="connsiteX1" fmla="*/ 139578 w 1899156"/>
              <a:gd name="connsiteY1" fmla="*/ 949578 h 1899156"/>
              <a:gd name="connsiteX2" fmla="*/ 949578 w 1899156"/>
              <a:gd name="connsiteY2" fmla="*/ 1759578 h 1899156"/>
              <a:gd name="connsiteX3" fmla="*/ 1759578 w 1899156"/>
              <a:gd name="connsiteY3" fmla="*/ 949578 h 1899156"/>
              <a:gd name="connsiteX4" fmla="*/ 949578 w 1899156"/>
              <a:gd name="connsiteY4" fmla="*/ 139578 h 1899156"/>
              <a:gd name="connsiteX5" fmla="*/ 949578 w 1899156"/>
              <a:gd name="connsiteY5" fmla="*/ 0 h 1899156"/>
              <a:gd name="connsiteX6" fmla="*/ 1899156 w 1899156"/>
              <a:gd name="connsiteY6" fmla="*/ 949578 h 1899156"/>
              <a:gd name="connsiteX7" fmla="*/ 949578 w 1899156"/>
              <a:gd name="connsiteY7" fmla="*/ 1899156 h 1899156"/>
              <a:gd name="connsiteX8" fmla="*/ 0 w 1899156"/>
              <a:gd name="connsiteY8" fmla="*/ 949578 h 1899156"/>
              <a:gd name="connsiteX9" fmla="*/ 949578 w 1899156"/>
              <a:gd name="connsiteY9" fmla="*/ 0 h 1899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99156" h="1899156">
                <a:moveTo>
                  <a:pt x="949578" y="139578"/>
                </a:moveTo>
                <a:cubicBezTo>
                  <a:pt x="502227" y="139578"/>
                  <a:pt x="139578" y="502227"/>
                  <a:pt x="139578" y="949578"/>
                </a:cubicBezTo>
                <a:cubicBezTo>
                  <a:pt x="139578" y="1396929"/>
                  <a:pt x="502227" y="1759578"/>
                  <a:pt x="949578" y="1759578"/>
                </a:cubicBezTo>
                <a:cubicBezTo>
                  <a:pt x="1396929" y="1759578"/>
                  <a:pt x="1759578" y="1396929"/>
                  <a:pt x="1759578" y="949578"/>
                </a:cubicBezTo>
                <a:cubicBezTo>
                  <a:pt x="1759578" y="502227"/>
                  <a:pt x="1396929" y="139578"/>
                  <a:pt x="949578" y="139578"/>
                </a:cubicBezTo>
                <a:close/>
                <a:moveTo>
                  <a:pt x="949578" y="0"/>
                </a:moveTo>
                <a:cubicBezTo>
                  <a:pt x="1474015" y="0"/>
                  <a:pt x="1899156" y="425141"/>
                  <a:pt x="1899156" y="949578"/>
                </a:cubicBezTo>
                <a:cubicBezTo>
                  <a:pt x="1899156" y="1474015"/>
                  <a:pt x="1474015" y="1899156"/>
                  <a:pt x="949578" y="1899156"/>
                </a:cubicBezTo>
                <a:cubicBezTo>
                  <a:pt x="425141" y="1899156"/>
                  <a:pt x="0" y="1474015"/>
                  <a:pt x="0" y="949578"/>
                </a:cubicBezTo>
                <a:cubicBezTo>
                  <a:pt x="0" y="425141"/>
                  <a:pt x="425141" y="0"/>
                  <a:pt x="949578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任意多边形 11"/>
          <p:cNvSpPr/>
          <p:nvPr/>
        </p:nvSpPr>
        <p:spPr>
          <a:xfrm rot="16200000" flipH="1" flipV="1">
            <a:off x="7762875" y="3417888"/>
            <a:ext cx="1652587" cy="3633788"/>
          </a:xfrm>
          <a:custGeom>
            <a:avLst/>
            <a:gdLst>
              <a:gd name="connsiteX0" fmla="*/ 0 w 1653165"/>
              <a:gd name="connsiteY0" fmla="*/ 0 h 3633192"/>
              <a:gd name="connsiteX1" fmla="*/ 0 w 1653165"/>
              <a:gd name="connsiteY1" fmla="*/ 347032 h 3633192"/>
              <a:gd name="connsiteX2" fmla="*/ 0 w 1653165"/>
              <a:gd name="connsiteY2" fmla="*/ 600628 h 3633192"/>
              <a:gd name="connsiteX3" fmla="*/ 0 w 1653165"/>
              <a:gd name="connsiteY3" fmla="*/ 2768512 h 3633192"/>
              <a:gd name="connsiteX4" fmla="*/ 1282 w 1653165"/>
              <a:gd name="connsiteY4" fmla="*/ 2781227 h 3633192"/>
              <a:gd name="connsiteX5" fmla="*/ 0 w 1653165"/>
              <a:gd name="connsiteY5" fmla="*/ 2806610 h 3633192"/>
              <a:gd name="connsiteX6" fmla="*/ 826583 w 1653165"/>
              <a:gd name="connsiteY6" fmla="*/ 3633192 h 3633192"/>
              <a:gd name="connsiteX7" fmla="*/ 1653165 w 1653165"/>
              <a:gd name="connsiteY7" fmla="*/ 2806610 h 3633192"/>
              <a:gd name="connsiteX8" fmla="*/ 1651883 w 1653165"/>
              <a:gd name="connsiteY8" fmla="*/ 2781227 h 3633192"/>
              <a:gd name="connsiteX9" fmla="*/ 1653165 w 1653165"/>
              <a:gd name="connsiteY9" fmla="*/ 2768512 h 3633192"/>
              <a:gd name="connsiteX10" fmla="*/ 1653165 w 1653165"/>
              <a:gd name="connsiteY10" fmla="*/ 600628 h 3633192"/>
              <a:gd name="connsiteX11" fmla="*/ 1653165 w 1653165"/>
              <a:gd name="connsiteY11" fmla="*/ 347032 h 3633192"/>
              <a:gd name="connsiteX12" fmla="*/ 1653165 w 1653165"/>
              <a:gd name="connsiteY12" fmla="*/ 0 h 363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53165" h="3633192">
                <a:moveTo>
                  <a:pt x="0" y="0"/>
                </a:moveTo>
                <a:lnTo>
                  <a:pt x="0" y="347032"/>
                </a:lnTo>
                <a:lnTo>
                  <a:pt x="0" y="600628"/>
                </a:lnTo>
                <a:lnTo>
                  <a:pt x="0" y="2768512"/>
                </a:lnTo>
                <a:lnTo>
                  <a:pt x="1282" y="2781227"/>
                </a:lnTo>
                <a:lnTo>
                  <a:pt x="0" y="2806610"/>
                </a:lnTo>
                <a:cubicBezTo>
                  <a:pt x="0" y="3263118"/>
                  <a:pt x="370075" y="3633192"/>
                  <a:pt x="826583" y="3633192"/>
                </a:cubicBezTo>
                <a:cubicBezTo>
                  <a:pt x="1283094" y="3633192"/>
                  <a:pt x="1653165" y="3263118"/>
                  <a:pt x="1653165" y="2806610"/>
                </a:cubicBezTo>
                <a:lnTo>
                  <a:pt x="1651883" y="2781227"/>
                </a:lnTo>
                <a:lnTo>
                  <a:pt x="1653165" y="2768512"/>
                </a:lnTo>
                <a:lnTo>
                  <a:pt x="1653165" y="600628"/>
                </a:lnTo>
                <a:lnTo>
                  <a:pt x="1653165" y="347032"/>
                </a:lnTo>
                <a:lnTo>
                  <a:pt x="1653165" y="0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 rot="5400000" flipV="1">
            <a:off x="8489156" y="1012032"/>
            <a:ext cx="1652587" cy="3632200"/>
          </a:xfrm>
          <a:custGeom>
            <a:avLst/>
            <a:gdLst>
              <a:gd name="connsiteX0" fmla="*/ 0 w 1653165"/>
              <a:gd name="connsiteY0" fmla="*/ 0 h 3633192"/>
              <a:gd name="connsiteX1" fmla="*/ 0 w 1653165"/>
              <a:gd name="connsiteY1" fmla="*/ 347032 h 3633192"/>
              <a:gd name="connsiteX2" fmla="*/ 0 w 1653165"/>
              <a:gd name="connsiteY2" fmla="*/ 600628 h 3633192"/>
              <a:gd name="connsiteX3" fmla="*/ 0 w 1653165"/>
              <a:gd name="connsiteY3" fmla="*/ 2768512 h 3633192"/>
              <a:gd name="connsiteX4" fmla="*/ 1282 w 1653165"/>
              <a:gd name="connsiteY4" fmla="*/ 2781227 h 3633192"/>
              <a:gd name="connsiteX5" fmla="*/ 0 w 1653165"/>
              <a:gd name="connsiteY5" fmla="*/ 2806610 h 3633192"/>
              <a:gd name="connsiteX6" fmla="*/ 826583 w 1653165"/>
              <a:gd name="connsiteY6" fmla="*/ 3633192 h 3633192"/>
              <a:gd name="connsiteX7" fmla="*/ 1653165 w 1653165"/>
              <a:gd name="connsiteY7" fmla="*/ 2806610 h 3633192"/>
              <a:gd name="connsiteX8" fmla="*/ 1651883 w 1653165"/>
              <a:gd name="connsiteY8" fmla="*/ 2781227 h 3633192"/>
              <a:gd name="connsiteX9" fmla="*/ 1653165 w 1653165"/>
              <a:gd name="connsiteY9" fmla="*/ 2768512 h 3633192"/>
              <a:gd name="connsiteX10" fmla="*/ 1653165 w 1653165"/>
              <a:gd name="connsiteY10" fmla="*/ 600628 h 3633192"/>
              <a:gd name="connsiteX11" fmla="*/ 1653165 w 1653165"/>
              <a:gd name="connsiteY11" fmla="*/ 347032 h 3633192"/>
              <a:gd name="connsiteX12" fmla="*/ 1653165 w 1653165"/>
              <a:gd name="connsiteY12" fmla="*/ 0 h 363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53165" h="3633192">
                <a:moveTo>
                  <a:pt x="0" y="0"/>
                </a:moveTo>
                <a:lnTo>
                  <a:pt x="0" y="347032"/>
                </a:lnTo>
                <a:lnTo>
                  <a:pt x="0" y="600628"/>
                </a:lnTo>
                <a:lnTo>
                  <a:pt x="0" y="2768512"/>
                </a:lnTo>
                <a:lnTo>
                  <a:pt x="1282" y="2781227"/>
                </a:lnTo>
                <a:lnTo>
                  <a:pt x="0" y="2806610"/>
                </a:lnTo>
                <a:cubicBezTo>
                  <a:pt x="0" y="3263118"/>
                  <a:pt x="370075" y="3633192"/>
                  <a:pt x="826583" y="3633192"/>
                </a:cubicBezTo>
                <a:cubicBezTo>
                  <a:pt x="1283094" y="3633192"/>
                  <a:pt x="1653165" y="3263118"/>
                  <a:pt x="1653165" y="2806610"/>
                </a:cubicBezTo>
                <a:lnTo>
                  <a:pt x="1651883" y="2781227"/>
                </a:lnTo>
                <a:lnTo>
                  <a:pt x="1653165" y="2768512"/>
                </a:lnTo>
                <a:lnTo>
                  <a:pt x="1653165" y="600628"/>
                </a:lnTo>
                <a:lnTo>
                  <a:pt x="1653165" y="347032"/>
                </a:lnTo>
                <a:lnTo>
                  <a:pt x="1653165" y="0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854825" y="1957388"/>
            <a:ext cx="1766888" cy="1768475"/>
          </a:xfrm>
          <a:prstGeom prst="ellipse">
            <a:avLst/>
          </a:prstGeom>
          <a:blipFill>
            <a:blip r:embed="rId5"/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6772275" y="1882775"/>
            <a:ext cx="1898650" cy="1898650"/>
          </a:xfrm>
          <a:custGeom>
            <a:avLst/>
            <a:gdLst>
              <a:gd name="connsiteX0" fmla="*/ 949578 w 1899156"/>
              <a:gd name="connsiteY0" fmla="*/ 139578 h 1899156"/>
              <a:gd name="connsiteX1" fmla="*/ 139578 w 1899156"/>
              <a:gd name="connsiteY1" fmla="*/ 949578 h 1899156"/>
              <a:gd name="connsiteX2" fmla="*/ 949578 w 1899156"/>
              <a:gd name="connsiteY2" fmla="*/ 1759578 h 1899156"/>
              <a:gd name="connsiteX3" fmla="*/ 1759578 w 1899156"/>
              <a:gd name="connsiteY3" fmla="*/ 949578 h 1899156"/>
              <a:gd name="connsiteX4" fmla="*/ 949578 w 1899156"/>
              <a:gd name="connsiteY4" fmla="*/ 139578 h 1899156"/>
              <a:gd name="connsiteX5" fmla="*/ 949578 w 1899156"/>
              <a:gd name="connsiteY5" fmla="*/ 0 h 1899156"/>
              <a:gd name="connsiteX6" fmla="*/ 1899156 w 1899156"/>
              <a:gd name="connsiteY6" fmla="*/ 949578 h 1899156"/>
              <a:gd name="connsiteX7" fmla="*/ 949578 w 1899156"/>
              <a:gd name="connsiteY7" fmla="*/ 1899156 h 1899156"/>
              <a:gd name="connsiteX8" fmla="*/ 0 w 1899156"/>
              <a:gd name="connsiteY8" fmla="*/ 949578 h 1899156"/>
              <a:gd name="connsiteX9" fmla="*/ 949578 w 1899156"/>
              <a:gd name="connsiteY9" fmla="*/ 0 h 1899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99156" h="1899156">
                <a:moveTo>
                  <a:pt x="949578" y="139578"/>
                </a:moveTo>
                <a:cubicBezTo>
                  <a:pt x="502227" y="139578"/>
                  <a:pt x="139578" y="502227"/>
                  <a:pt x="139578" y="949578"/>
                </a:cubicBezTo>
                <a:cubicBezTo>
                  <a:pt x="139578" y="1396929"/>
                  <a:pt x="502227" y="1759578"/>
                  <a:pt x="949578" y="1759578"/>
                </a:cubicBezTo>
                <a:cubicBezTo>
                  <a:pt x="1396929" y="1759578"/>
                  <a:pt x="1759578" y="1396929"/>
                  <a:pt x="1759578" y="949578"/>
                </a:cubicBezTo>
                <a:cubicBezTo>
                  <a:pt x="1759578" y="502227"/>
                  <a:pt x="1396929" y="139578"/>
                  <a:pt x="949578" y="139578"/>
                </a:cubicBezTo>
                <a:close/>
                <a:moveTo>
                  <a:pt x="949578" y="0"/>
                </a:moveTo>
                <a:cubicBezTo>
                  <a:pt x="1474015" y="0"/>
                  <a:pt x="1899156" y="425141"/>
                  <a:pt x="1899156" y="949578"/>
                </a:cubicBezTo>
                <a:cubicBezTo>
                  <a:pt x="1899156" y="1474015"/>
                  <a:pt x="1474015" y="1899156"/>
                  <a:pt x="949578" y="1899156"/>
                </a:cubicBezTo>
                <a:cubicBezTo>
                  <a:pt x="425141" y="1899156"/>
                  <a:pt x="0" y="1474015"/>
                  <a:pt x="0" y="949578"/>
                </a:cubicBezTo>
                <a:cubicBezTo>
                  <a:pt x="0" y="425141"/>
                  <a:pt x="425141" y="0"/>
                  <a:pt x="949578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9297988" y="4351338"/>
            <a:ext cx="1766887" cy="1766887"/>
          </a:xfrm>
          <a:prstGeom prst="ellipse">
            <a:avLst/>
          </a:prstGeom>
          <a:blipFill>
            <a:blip r:embed="rId6"/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任意多边形 16"/>
          <p:cNvSpPr/>
          <p:nvPr/>
        </p:nvSpPr>
        <p:spPr>
          <a:xfrm flipH="1">
            <a:off x="9232900" y="4287838"/>
            <a:ext cx="1898650" cy="1900237"/>
          </a:xfrm>
          <a:custGeom>
            <a:avLst/>
            <a:gdLst>
              <a:gd name="connsiteX0" fmla="*/ 949578 w 1899156"/>
              <a:gd name="connsiteY0" fmla="*/ 139578 h 1899156"/>
              <a:gd name="connsiteX1" fmla="*/ 139578 w 1899156"/>
              <a:gd name="connsiteY1" fmla="*/ 949578 h 1899156"/>
              <a:gd name="connsiteX2" fmla="*/ 949578 w 1899156"/>
              <a:gd name="connsiteY2" fmla="*/ 1759578 h 1899156"/>
              <a:gd name="connsiteX3" fmla="*/ 1759578 w 1899156"/>
              <a:gd name="connsiteY3" fmla="*/ 949578 h 1899156"/>
              <a:gd name="connsiteX4" fmla="*/ 949578 w 1899156"/>
              <a:gd name="connsiteY4" fmla="*/ 139578 h 1899156"/>
              <a:gd name="connsiteX5" fmla="*/ 949578 w 1899156"/>
              <a:gd name="connsiteY5" fmla="*/ 0 h 1899156"/>
              <a:gd name="connsiteX6" fmla="*/ 1899156 w 1899156"/>
              <a:gd name="connsiteY6" fmla="*/ 949578 h 1899156"/>
              <a:gd name="connsiteX7" fmla="*/ 949578 w 1899156"/>
              <a:gd name="connsiteY7" fmla="*/ 1899156 h 1899156"/>
              <a:gd name="connsiteX8" fmla="*/ 0 w 1899156"/>
              <a:gd name="connsiteY8" fmla="*/ 949578 h 1899156"/>
              <a:gd name="connsiteX9" fmla="*/ 949578 w 1899156"/>
              <a:gd name="connsiteY9" fmla="*/ 0 h 1899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99156" h="1899156">
                <a:moveTo>
                  <a:pt x="949578" y="139578"/>
                </a:moveTo>
                <a:cubicBezTo>
                  <a:pt x="502227" y="139578"/>
                  <a:pt x="139578" y="502227"/>
                  <a:pt x="139578" y="949578"/>
                </a:cubicBezTo>
                <a:cubicBezTo>
                  <a:pt x="139578" y="1396929"/>
                  <a:pt x="502227" y="1759578"/>
                  <a:pt x="949578" y="1759578"/>
                </a:cubicBezTo>
                <a:cubicBezTo>
                  <a:pt x="1396929" y="1759578"/>
                  <a:pt x="1759578" y="1396929"/>
                  <a:pt x="1759578" y="949578"/>
                </a:cubicBezTo>
                <a:cubicBezTo>
                  <a:pt x="1759578" y="502227"/>
                  <a:pt x="1396929" y="139578"/>
                  <a:pt x="949578" y="139578"/>
                </a:cubicBezTo>
                <a:close/>
                <a:moveTo>
                  <a:pt x="949578" y="0"/>
                </a:moveTo>
                <a:cubicBezTo>
                  <a:pt x="1474015" y="0"/>
                  <a:pt x="1899156" y="425141"/>
                  <a:pt x="1899156" y="949578"/>
                </a:cubicBezTo>
                <a:cubicBezTo>
                  <a:pt x="1899156" y="1474015"/>
                  <a:pt x="1474015" y="1899156"/>
                  <a:pt x="949578" y="1899156"/>
                </a:cubicBezTo>
                <a:cubicBezTo>
                  <a:pt x="425141" y="1899156"/>
                  <a:pt x="0" y="1474015"/>
                  <a:pt x="0" y="949578"/>
                </a:cubicBezTo>
                <a:cubicBezTo>
                  <a:pt x="0" y="425141"/>
                  <a:pt x="425141" y="0"/>
                  <a:pt x="949578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文本框 39"/>
          <p:cNvSpPr txBox="1">
            <a:spLocks noChangeArrowheads="1"/>
          </p:cNvSpPr>
          <p:nvPr/>
        </p:nvSpPr>
        <p:spPr bwMode="auto">
          <a:xfrm>
            <a:off x="2940050" y="2390775"/>
            <a:ext cx="2897203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EFEFE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     </a:t>
            </a:r>
            <a:r>
              <a:rPr lang="zh-CN" altLang="en-US" sz="1800" b="1" dirty="0" smtClean="0">
                <a:solidFill>
                  <a:srgbClr val="FEFEFE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FEFEFE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center of the  narrative thought</a:t>
            </a:r>
            <a:endParaRPr lang="en-US" altLang="zh-CN" sz="1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40"/>
          <p:cNvSpPr txBox="1">
            <a:spLocks noChangeArrowheads="1"/>
          </p:cNvSpPr>
          <p:nvPr/>
        </p:nvSpPr>
        <p:spPr bwMode="auto">
          <a:xfrm>
            <a:off x="8704263" y="2390775"/>
            <a:ext cx="2897203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     </a:t>
            </a:r>
            <a:r>
              <a:rPr lang="zh-CN" altLang="en-US" sz="1800" b="1" dirty="0" smtClean="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center of the  narrative thought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41"/>
          <p:cNvSpPr txBox="1">
            <a:spLocks noChangeArrowheads="1"/>
          </p:cNvSpPr>
          <p:nvPr/>
        </p:nvSpPr>
        <p:spPr bwMode="auto">
          <a:xfrm>
            <a:off x="1165225" y="4835525"/>
            <a:ext cx="2897203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     </a:t>
            </a:r>
            <a:r>
              <a:rPr lang="zh-CN" altLang="en-US" sz="1800" b="1" dirty="0" smtClean="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center of the  narrative thought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42"/>
          <p:cNvSpPr txBox="1">
            <a:spLocks noChangeArrowheads="1"/>
          </p:cNvSpPr>
          <p:nvPr/>
        </p:nvSpPr>
        <p:spPr bwMode="auto">
          <a:xfrm>
            <a:off x="6915150" y="4843463"/>
            <a:ext cx="2897203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     </a:t>
            </a:r>
            <a:r>
              <a:rPr lang="zh-CN" altLang="en-US" sz="1800" b="1" dirty="0" smtClean="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center of the  narrative thought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517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椭圆 13"/>
          <p:cNvSpPr/>
          <p:nvPr>
            <p:custDataLst>
              <p:tags r:id="rId1"/>
            </p:custDataLst>
          </p:nvPr>
        </p:nvSpPr>
        <p:spPr>
          <a:xfrm>
            <a:off x="4005931" y="1031926"/>
            <a:ext cx="2663602" cy="2663602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ysDash"/>
          </a:ln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ea typeface="微软雅黑" panose="020B0503020204020204" pitchFamily="34" charset="-122"/>
            </a:endParaRPr>
          </a:p>
        </p:txBody>
      </p:sp>
      <p:sp>
        <p:nvSpPr>
          <p:cNvPr id="3" name="PA_椭圆 14"/>
          <p:cNvSpPr/>
          <p:nvPr>
            <p:custDataLst>
              <p:tags r:id="rId2"/>
            </p:custDataLst>
          </p:nvPr>
        </p:nvSpPr>
        <p:spPr>
          <a:xfrm>
            <a:off x="6381577" y="1391872"/>
            <a:ext cx="2231667" cy="2231667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ysDash"/>
          </a:ln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ea typeface="微软雅黑" panose="020B0503020204020204" pitchFamily="34" charset="-122"/>
            </a:endParaRPr>
          </a:p>
        </p:txBody>
      </p:sp>
      <p:sp>
        <p:nvSpPr>
          <p:cNvPr id="4" name="PA_椭圆 15"/>
          <p:cNvSpPr/>
          <p:nvPr>
            <p:custDataLst>
              <p:tags r:id="rId3"/>
            </p:custDataLst>
          </p:nvPr>
        </p:nvSpPr>
        <p:spPr>
          <a:xfrm>
            <a:off x="4933166" y="456012"/>
            <a:ext cx="2240292" cy="2240292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PA_文本框 16"/>
          <p:cNvSpPr txBox="1"/>
          <p:nvPr>
            <p:custDataLst>
              <p:tags r:id="rId4"/>
            </p:custDataLst>
          </p:nvPr>
        </p:nvSpPr>
        <p:spPr>
          <a:xfrm>
            <a:off x="4804697" y="726491"/>
            <a:ext cx="24476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03</a:t>
            </a:r>
            <a:endParaRPr lang="zh-CN" altLang="en-US" sz="115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6" name="PA_组合 17"/>
          <p:cNvGrpSpPr/>
          <p:nvPr>
            <p:custDataLst>
              <p:tags r:id="rId5"/>
            </p:custDataLst>
          </p:nvPr>
        </p:nvGrpSpPr>
        <p:grpSpPr>
          <a:xfrm>
            <a:off x="3616711" y="1791067"/>
            <a:ext cx="794542" cy="794542"/>
            <a:chOff x="6097588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椭圆 6"/>
            <p:cNvSpPr/>
            <p:nvPr/>
          </p:nvSpPr>
          <p:spPr>
            <a:xfrm>
              <a:off x="6097588" y="1828640"/>
              <a:ext cx="576064" cy="576064"/>
            </a:xfrm>
            <a:prstGeom prst="ellipse">
              <a:avLst/>
            </a:prstGeom>
            <a:solidFill>
              <a:srgbClr val="A4001D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6225456" y="1995215"/>
              <a:ext cx="320327" cy="242914"/>
            </a:xfrm>
            <a:custGeom>
              <a:avLst/>
              <a:gdLst>
                <a:gd name="T0" fmla="*/ 104753 w 3040062"/>
                <a:gd name="T1" fmla="*/ 1241540 h 2303463"/>
                <a:gd name="T2" fmla="*/ 251725 w 3040062"/>
                <a:gd name="T3" fmla="*/ 1260899 h 2303463"/>
                <a:gd name="T4" fmla="*/ 265692 w 3040062"/>
                <a:gd name="T5" fmla="*/ 1110467 h 2303463"/>
                <a:gd name="T6" fmla="*/ 844867 w 3040062"/>
                <a:gd name="T7" fmla="*/ 970596 h 2303463"/>
                <a:gd name="T8" fmla="*/ 870584 w 3040062"/>
                <a:gd name="T9" fmla="*/ 987377 h 2303463"/>
                <a:gd name="T10" fmla="*/ 872172 w 3040062"/>
                <a:gd name="T11" fmla="*/ 1402771 h 2303463"/>
                <a:gd name="T12" fmla="*/ 848359 w 3040062"/>
                <a:gd name="T13" fmla="*/ 1421768 h 2303463"/>
                <a:gd name="T14" fmla="*/ 615315 w 3040062"/>
                <a:gd name="T15" fmla="*/ 1415119 h 2303463"/>
                <a:gd name="T16" fmla="*/ 603250 w 3040062"/>
                <a:gd name="T17" fmla="*/ 1002891 h 2303463"/>
                <a:gd name="T18" fmla="*/ 617855 w 3040062"/>
                <a:gd name="T19" fmla="*/ 975662 h 2303463"/>
                <a:gd name="T20" fmla="*/ 1240437 w 3040062"/>
                <a:gd name="T21" fmla="*/ 749300 h 2303463"/>
                <a:gd name="T22" fmla="*/ 1265867 w 3040062"/>
                <a:gd name="T23" fmla="*/ 766421 h 2303463"/>
                <a:gd name="T24" fmla="*/ 1267138 w 3040062"/>
                <a:gd name="T25" fmla="*/ 1402743 h 2303463"/>
                <a:gd name="T26" fmla="*/ 1243616 w 3040062"/>
                <a:gd name="T27" fmla="*/ 1421766 h 2303463"/>
                <a:gd name="T28" fmla="*/ 1010298 w 3040062"/>
                <a:gd name="T29" fmla="*/ 1415108 h 2303463"/>
                <a:gd name="T30" fmla="*/ 998537 w 3040062"/>
                <a:gd name="T31" fmla="*/ 782273 h 2303463"/>
                <a:gd name="T32" fmla="*/ 1012841 w 3040062"/>
                <a:gd name="T33" fmla="*/ 755007 h 2303463"/>
                <a:gd name="T34" fmla="*/ 2175011 w 3040062"/>
                <a:gd name="T35" fmla="*/ 666432 h 2303463"/>
                <a:gd name="T36" fmla="*/ 2235666 w 3040062"/>
                <a:gd name="T37" fmla="*/ 692135 h 2303463"/>
                <a:gd name="T38" fmla="*/ 2277268 w 3040062"/>
                <a:gd name="T39" fmla="*/ 742271 h 2303463"/>
                <a:gd name="T40" fmla="*/ 2290605 w 3040062"/>
                <a:gd name="T41" fmla="*/ 1286150 h 2303463"/>
                <a:gd name="T42" fmla="*/ 2948603 w 3040062"/>
                <a:gd name="T43" fmla="*/ 1365796 h 2303463"/>
                <a:gd name="T44" fmla="*/ 3005765 w 3040062"/>
                <a:gd name="T45" fmla="*/ 1408316 h 2303463"/>
                <a:gd name="T46" fmla="*/ 3036887 w 3040062"/>
                <a:gd name="T47" fmla="*/ 1473366 h 2303463"/>
                <a:gd name="T48" fmla="*/ 3035616 w 3040062"/>
                <a:gd name="T49" fmla="*/ 2191451 h 2303463"/>
                <a:gd name="T50" fmla="*/ 3001319 w 3040062"/>
                <a:gd name="T51" fmla="*/ 2254597 h 2303463"/>
                <a:gd name="T52" fmla="*/ 2941934 w 3040062"/>
                <a:gd name="T53" fmla="*/ 2294578 h 2303463"/>
                <a:gd name="T54" fmla="*/ 2171200 w 3040062"/>
                <a:gd name="T55" fmla="*/ 2303146 h 2303463"/>
                <a:gd name="T56" fmla="*/ 2113403 w 3040062"/>
                <a:gd name="T57" fmla="*/ 2292040 h 2303463"/>
                <a:gd name="T58" fmla="*/ 1552263 w 3040062"/>
                <a:gd name="T59" fmla="*/ 1741815 h 2303463"/>
                <a:gd name="T60" fmla="*/ 1526223 w 3040062"/>
                <a:gd name="T61" fmla="*/ 1686919 h 2303463"/>
                <a:gd name="T62" fmla="*/ 1529081 w 3040062"/>
                <a:gd name="T63" fmla="*/ 1626946 h 2303463"/>
                <a:gd name="T64" fmla="*/ 1560520 w 3040062"/>
                <a:gd name="T65" fmla="*/ 1574272 h 2303463"/>
                <a:gd name="T66" fmla="*/ 1612919 w 3040062"/>
                <a:gd name="T67" fmla="*/ 1542858 h 2303463"/>
                <a:gd name="T68" fmla="*/ 1673891 w 3040062"/>
                <a:gd name="T69" fmla="*/ 1539685 h 2303463"/>
                <a:gd name="T70" fmla="*/ 1728513 w 3040062"/>
                <a:gd name="T71" fmla="*/ 1565705 h 2303463"/>
                <a:gd name="T72" fmla="*/ 2024167 w 3040062"/>
                <a:gd name="T73" fmla="*/ 760992 h 2303463"/>
                <a:gd name="T74" fmla="*/ 2057829 w 3040062"/>
                <a:gd name="T75" fmla="*/ 704828 h 2303463"/>
                <a:gd name="T76" fmla="*/ 2113721 w 3040062"/>
                <a:gd name="T77" fmla="*/ 670875 h 2303463"/>
                <a:gd name="T78" fmla="*/ 1640947 w 3040062"/>
                <a:gd name="T79" fmla="*/ 485773 h 2303463"/>
                <a:gd name="T80" fmla="*/ 1662436 w 3040062"/>
                <a:gd name="T81" fmla="*/ 507334 h 2303463"/>
                <a:gd name="T82" fmla="*/ 1658328 w 3040062"/>
                <a:gd name="T83" fmla="*/ 1408133 h 2303463"/>
                <a:gd name="T84" fmla="*/ 1631151 w 3040062"/>
                <a:gd name="T85" fmla="*/ 1422401 h 2303463"/>
                <a:gd name="T86" fmla="*/ 1401409 w 3040062"/>
                <a:gd name="T87" fmla="*/ 1410669 h 2303463"/>
                <a:gd name="T88" fmla="*/ 1394457 w 3040062"/>
                <a:gd name="T89" fmla="*/ 510505 h 2303463"/>
                <a:gd name="T90" fmla="*/ 1413734 w 3040062"/>
                <a:gd name="T91" fmla="*/ 486725 h 2303463"/>
                <a:gd name="T92" fmla="*/ 2856582 w 3040062"/>
                <a:gd name="T93" fmla="*/ 2539 h 2303463"/>
                <a:gd name="T94" fmla="*/ 2942924 w 3040062"/>
                <a:gd name="T95" fmla="*/ 45384 h 2303463"/>
                <a:gd name="T96" fmla="*/ 3001649 w 3040062"/>
                <a:gd name="T97" fmla="*/ 130121 h 2303463"/>
                <a:gd name="T98" fmla="*/ 3021012 w 3040062"/>
                <a:gd name="T99" fmla="*/ 1276768 h 2303463"/>
                <a:gd name="T100" fmla="*/ 2944193 w 3040062"/>
                <a:gd name="T101" fmla="*/ 1247252 h 2303463"/>
                <a:gd name="T102" fmla="*/ 374889 w 3040062"/>
                <a:gd name="T103" fmla="*/ 1959424 h 2303463"/>
                <a:gd name="T104" fmla="*/ 127291 w 3040062"/>
                <a:gd name="T105" fmla="*/ 2259336 h 2303463"/>
                <a:gd name="T106" fmla="*/ 50472 w 3040062"/>
                <a:gd name="T107" fmla="*/ 2198402 h 2303463"/>
                <a:gd name="T108" fmla="*/ 6349 w 3040062"/>
                <a:gd name="T109" fmla="*/ 2100970 h 2303463"/>
                <a:gd name="T110" fmla="*/ 3809 w 3040062"/>
                <a:gd name="T111" fmla="*/ 183438 h 2303463"/>
                <a:gd name="T112" fmla="*/ 44441 w 3040062"/>
                <a:gd name="T113" fmla="*/ 83468 h 2303463"/>
                <a:gd name="T114" fmla="*/ 118720 w 3040062"/>
                <a:gd name="T115" fmla="*/ 17773 h 2303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40062" h="2303463">
                  <a:moveTo>
                    <a:pt x="124116" y="1098725"/>
                  </a:moveTo>
                  <a:lnTo>
                    <a:pt x="120307" y="1099042"/>
                  </a:lnTo>
                  <a:lnTo>
                    <a:pt x="116498" y="1099994"/>
                  </a:lnTo>
                  <a:lnTo>
                    <a:pt x="113324" y="1101898"/>
                  </a:lnTo>
                  <a:lnTo>
                    <a:pt x="110467" y="1104120"/>
                  </a:lnTo>
                  <a:lnTo>
                    <a:pt x="108245" y="1107294"/>
                  </a:lnTo>
                  <a:lnTo>
                    <a:pt x="106340" y="1110467"/>
                  </a:lnTo>
                  <a:lnTo>
                    <a:pt x="105071" y="1114276"/>
                  </a:lnTo>
                  <a:lnTo>
                    <a:pt x="104753" y="1118084"/>
                  </a:lnTo>
                  <a:lnTo>
                    <a:pt x="104753" y="1241540"/>
                  </a:lnTo>
                  <a:lnTo>
                    <a:pt x="105071" y="1245348"/>
                  </a:lnTo>
                  <a:lnTo>
                    <a:pt x="106340" y="1249157"/>
                  </a:lnTo>
                  <a:lnTo>
                    <a:pt x="108245" y="1252330"/>
                  </a:lnTo>
                  <a:lnTo>
                    <a:pt x="110467" y="1255187"/>
                  </a:lnTo>
                  <a:lnTo>
                    <a:pt x="113324" y="1257726"/>
                  </a:lnTo>
                  <a:lnTo>
                    <a:pt x="116498" y="1259312"/>
                  </a:lnTo>
                  <a:lnTo>
                    <a:pt x="120307" y="1260899"/>
                  </a:lnTo>
                  <a:lnTo>
                    <a:pt x="124116" y="1261217"/>
                  </a:lnTo>
                  <a:lnTo>
                    <a:pt x="247598" y="1261217"/>
                  </a:lnTo>
                  <a:lnTo>
                    <a:pt x="251725" y="1260899"/>
                  </a:lnTo>
                  <a:lnTo>
                    <a:pt x="255216" y="1259312"/>
                  </a:lnTo>
                  <a:lnTo>
                    <a:pt x="258708" y="1257726"/>
                  </a:lnTo>
                  <a:lnTo>
                    <a:pt x="261565" y="1255187"/>
                  </a:lnTo>
                  <a:lnTo>
                    <a:pt x="264105" y="1252330"/>
                  </a:lnTo>
                  <a:lnTo>
                    <a:pt x="265692" y="1249157"/>
                  </a:lnTo>
                  <a:lnTo>
                    <a:pt x="266644" y="1245348"/>
                  </a:lnTo>
                  <a:lnTo>
                    <a:pt x="266961" y="1241540"/>
                  </a:lnTo>
                  <a:lnTo>
                    <a:pt x="266961" y="1118084"/>
                  </a:lnTo>
                  <a:lnTo>
                    <a:pt x="266644" y="1114276"/>
                  </a:lnTo>
                  <a:lnTo>
                    <a:pt x="265692" y="1110467"/>
                  </a:lnTo>
                  <a:lnTo>
                    <a:pt x="264105" y="1107294"/>
                  </a:lnTo>
                  <a:lnTo>
                    <a:pt x="261565" y="1104120"/>
                  </a:lnTo>
                  <a:lnTo>
                    <a:pt x="258708" y="1101898"/>
                  </a:lnTo>
                  <a:lnTo>
                    <a:pt x="255216" y="1099994"/>
                  </a:lnTo>
                  <a:lnTo>
                    <a:pt x="251725" y="1099042"/>
                  </a:lnTo>
                  <a:lnTo>
                    <a:pt x="247598" y="1098725"/>
                  </a:lnTo>
                  <a:lnTo>
                    <a:pt x="124116" y="1098725"/>
                  </a:lnTo>
                  <a:close/>
                  <a:moveTo>
                    <a:pt x="636270" y="969963"/>
                  </a:moveTo>
                  <a:lnTo>
                    <a:pt x="841692" y="969963"/>
                  </a:lnTo>
                  <a:lnTo>
                    <a:pt x="844867" y="970596"/>
                  </a:lnTo>
                  <a:lnTo>
                    <a:pt x="848359" y="970913"/>
                  </a:lnTo>
                  <a:lnTo>
                    <a:pt x="851534" y="971546"/>
                  </a:lnTo>
                  <a:lnTo>
                    <a:pt x="854709" y="972813"/>
                  </a:lnTo>
                  <a:lnTo>
                    <a:pt x="857567" y="974396"/>
                  </a:lnTo>
                  <a:lnTo>
                    <a:pt x="860107" y="975662"/>
                  </a:lnTo>
                  <a:lnTo>
                    <a:pt x="862647" y="977878"/>
                  </a:lnTo>
                  <a:lnTo>
                    <a:pt x="865187" y="979778"/>
                  </a:lnTo>
                  <a:lnTo>
                    <a:pt x="867092" y="982311"/>
                  </a:lnTo>
                  <a:lnTo>
                    <a:pt x="868997" y="984844"/>
                  </a:lnTo>
                  <a:lnTo>
                    <a:pt x="870584" y="987377"/>
                  </a:lnTo>
                  <a:lnTo>
                    <a:pt x="872172" y="990226"/>
                  </a:lnTo>
                  <a:lnTo>
                    <a:pt x="873124" y="993076"/>
                  </a:lnTo>
                  <a:lnTo>
                    <a:pt x="873760" y="996242"/>
                  </a:lnTo>
                  <a:lnTo>
                    <a:pt x="874712" y="999725"/>
                  </a:lnTo>
                  <a:lnTo>
                    <a:pt x="874712" y="1002891"/>
                  </a:lnTo>
                  <a:lnTo>
                    <a:pt x="874712" y="1389790"/>
                  </a:lnTo>
                  <a:lnTo>
                    <a:pt x="874712" y="1393273"/>
                  </a:lnTo>
                  <a:lnTo>
                    <a:pt x="873760" y="1396439"/>
                  </a:lnTo>
                  <a:lnTo>
                    <a:pt x="873124" y="1399605"/>
                  </a:lnTo>
                  <a:lnTo>
                    <a:pt x="872172" y="1402771"/>
                  </a:lnTo>
                  <a:lnTo>
                    <a:pt x="870584" y="1405304"/>
                  </a:lnTo>
                  <a:lnTo>
                    <a:pt x="868997" y="1408154"/>
                  </a:lnTo>
                  <a:lnTo>
                    <a:pt x="867092" y="1410686"/>
                  </a:lnTo>
                  <a:lnTo>
                    <a:pt x="865187" y="1413219"/>
                  </a:lnTo>
                  <a:lnTo>
                    <a:pt x="862647" y="1415119"/>
                  </a:lnTo>
                  <a:lnTo>
                    <a:pt x="860107" y="1417019"/>
                  </a:lnTo>
                  <a:lnTo>
                    <a:pt x="857567" y="1418602"/>
                  </a:lnTo>
                  <a:lnTo>
                    <a:pt x="854709" y="1420185"/>
                  </a:lnTo>
                  <a:lnTo>
                    <a:pt x="851534" y="1421135"/>
                  </a:lnTo>
                  <a:lnTo>
                    <a:pt x="848359" y="1421768"/>
                  </a:lnTo>
                  <a:lnTo>
                    <a:pt x="844867" y="1422401"/>
                  </a:lnTo>
                  <a:lnTo>
                    <a:pt x="841692" y="1422401"/>
                  </a:lnTo>
                  <a:lnTo>
                    <a:pt x="636270" y="1422401"/>
                  </a:lnTo>
                  <a:lnTo>
                    <a:pt x="632777" y="1422401"/>
                  </a:lnTo>
                  <a:lnTo>
                    <a:pt x="629920" y="1421768"/>
                  </a:lnTo>
                  <a:lnTo>
                    <a:pt x="626745" y="1421135"/>
                  </a:lnTo>
                  <a:lnTo>
                    <a:pt x="623570" y="1420185"/>
                  </a:lnTo>
                  <a:lnTo>
                    <a:pt x="620713" y="1418602"/>
                  </a:lnTo>
                  <a:lnTo>
                    <a:pt x="617855" y="1417019"/>
                  </a:lnTo>
                  <a:lnTo>
                    <a:pt x="615315" y="1415119"/>
                  </a:lnTo>
                  <a:lnTo>
                    <a:pt x="613093" y="1413219"/>
                  </a:lnTo>
                  <a:lnTo>
                    <a:pt x="610870" y="1410686"/>
                  </a:lnTo>
                  <a:lnTo>
                    <a:pt x="608965" y="1408154"/>
                  </a:lnTo>
                  <a:lnTo>
                    <a:pt x="607378" y="1405304"/>
                  </a:lnTo>
                  <a:lnTo>
                    <a:pt x="606108" y="1402771"/>
                  </a:lnTo>
                  <a:lnTo>
                    <a:pt x="605155" y="1399605"/>
                  </a:lnTo>
                  <a:lnTo>
                    <a:pt x="603885" y="1396439"/>
                  </a:lnTo>
                  <a:lnTo>
                    <a:pt x="603568" y="1393273"/>
                  </a:lnTo>
                  <a:lnTo>
                    <a:pt x="603250" y="1389790"/>
                  </a:lnTo>
                  <a:lnTo>
                    <a:pt x="603250" y="1002891"/>
                  </a:lnTo>
                  <a:lnTo>
                    <a:pt x="603568" y="999725"/>
                  </a:lnTo>
                  <a:lnTo>
                    <a:pt x="603885" y="996242"/>
                  </a:lnTo>
                  <a:lnTo>
                    <a:pt x="605155" y="993076"/>
                  </a:lnTo>
                  <a:lnTo>
                    <a:pt x="606108" y="990226"/>
                  </a:lnTo>
                  <a:lnTo>
                    <a:pt x="607378" y="987377"/>
                  </a:lnTo>
                  <a:lnTo>
                    <a:pt x="608965" y="984844"/>
                  </a:lnTo>
                  <a:lnTo>
                    <a:pt x="610870" y="982311"/>
                  </a:lnTo>
                  <a:lnTo>
                    <a:pt x="613093" y="979778"/>
                  </a:lnTo>
                  <a:lnTo>
                    <a:pt x="615315" y="977878"/>
                  </a:lnTo>
                  <a:lnTo>
                    <a:pt x="617855" y="975662"/>
                  </a:lnTo>
                  <a:lnTo>
                    <a:pt x="620713" y="974396"/>
                  </a:lnTo>
                  <a:lnTo>
                    <a:pt x="623570" y="972813"/>
                  </a:lnTo>
                  <a:lnTo>
                    <a:pt x="626745" y="971546"/>
                  </a:lnTo>
                  <a:lnTo>
                    <a:pt x="629920" y="970913"/>
                  </a:lnTo>
                  <a:lnTo>
                    <a:pt x="632777" y="970596"/>
                  </a:lnTo>
                  <a:lnTo>
                    <a:pt x="636270" y="969963"/>
                  </a:lnTo>
                  <a:close/>
                  <a:moveTo>
                    <a:pt x="1027781" y="749300"/>
                  </a:moveTo>
                  <a:lnTo>
                    <a:pt x="1031278" y="749300"/>
                  </a:lnTo>
                  <a:lnTo>
                    <a:pt x="1236940" y="749300"/>
                  </a:lnTo>
                  <a:lnTo>
                    <a:pt x="1240437" y="749300"/>
                  </a:lnTo>
                  <a:lnTo>
                    <a:pt x="1243616" y="750251"/>
                  </a:lnTo>
                  <a:lnTo>
                    <a:pt x="1246476" y="750885"/>
                  </a:lnTo>
                  <a:lnTo>
                    <a:pt x="1249655" y="751837"/>
                  </a:lnTo>
                  <a:lnTo>
                    <a:pt x="1252516" y="753105"/>
                  </a:lnTo>
                  <a:lnTo>
                    <a:pt x="1255377" y="755007"/>
                  </a:lnTo>
                  <a:lnTo>
                    <a:pt x="1257920" y="756592"/>
                  </a:lnTo>
                  <a:lnTo>
                    <a:pt x="1260145" y="758812"/>
                  </a:lnTo>
                  <a:lnTo>
                    <a:pt x="1262370" y="761348"/>
                  </a:lnTo>
                  <a:lnTo>
                    <a:pt x="1264595" y="763567"/>
                  </a:lnTo>
                  <a:lnTo>
                    <a:pt x="1265867" y="766421"/>
                  </a:lnTo>
                  <a:lnTo>
                    <a:pt x="1267138" y="769274"/>
                  </a:lnTo>
                  <a:lnTo>
                    <a:pt x="1268410" y="772445"/>
                  </a:lnTo>
                  <a:lnTo>
                    <a:pt x="1269363" y="775615"/>
                  </a:lnTo>
                  <a:lnTo>
                    <a:pt x="1269681" y="778786"/>
                  </a:lnTo>
                  <a:lnTo>
                    <a:pt x="1269999" y="782273"/>
                  </a:lnTo>
                  <a:lnTo>
                    <a:pt x="1269999" y="1389744"/>
                  </a:lnTo>
                  <a:lnTo>
                    <a:pt x="1269681" y="1393231"/>
                  </a:lnTo>
                  <a:lnTo>
                    <a:pt x="1269363" y="1396402"/>
                  </a:lnTo>
                  <a:lnTo>
                    <a:pt x="1268410" y="1399572"/>
                  </a:lnTo>
                  <a:lnTo>
                    <a:pt x="1267138" y="1402743"/>
                  </a:lnTo>
                  <a:lnTo>
                    <a:pt x="1265867" y="1405279"/>
                  </a:lnTo>
                  <a:lnTo>
                    <a:pt x="1264595" y="1408133"/>
                  </a:lnTo>
                  <a:lnTo>
                    <a:pt x="1262370" y="1410669"/>
                  </a:lnTo>
                  <a:lnTo>
                    <a:pt x="1260145" y="1413206"/>
                  </a:lnTo>
                  <a:lnTo>
                    <a:pt x="1257920" y="1415108"/>
                  </a:lnTo>
                  <a:lnTo>
                    <a:pt x="1255377" y="1417010"/>
                  </a:lnTo>
                  <a:lnTo>
                    <a:pt x="1252516" y="1418595"/>
                  </a:lnTo>
                  <a:lnTo>
                    <a:pt x="1249655" y="1420181"/>
                  </a:lnTo>
                  <a:lnTo>
                    <a:pt x="1246476" y="1421132"/>
                  </a:lnTo>
                  <a:lnTo>
                    <a:pt x="1243616" y="1421766"/>
                  </a:lnTo>
                  <a:lnTo>
                    <a:pt x="1240437" y="1422400"/>
                  </a:lnTo>
                  <a:lnTo>
                    <a:pt x="1236940" y="1422400"/>
                  </a:lnTo>
                  <a:lnTo>
                    <a:pt x="1031278" y="1422400"/>
                  </a:lnTo>
                  <a:lnTo>
                    <a:pt x="1027781" y="1422400"/>
                  </a:lnTo>
                  <a:lnTo>
                    <a:pt x="1024602" y="1421766"/>
                  </a:lnTo>
                  <a:lnTo>
                    <a:pt x="1021424" y="1421132"/>
                  </a:lnTo>
                  <a:lnTo>
                    <a:pt x="1018245" y="1420181"/>
                  </a:lnTo>
                  <a:lnTo>
                    <a:pt x="1015384" y="1418595"/>
                  </a:lnTo>
                  <a:lnTo>
                    <a:pt x="1012841" y="1417010"/>
                  </a:lnTo>
                  <a:lnTo>
                    <a:pt x="1010298" y="1415108"/>
                  </a:lnTo>
                  <a:lnTo>
                    <a:pt x="1007755" y="1413206"/>
                  </a:lnTo>
                  <a:lnTo>
                    <a:pt x="1005848" y="1410669"/>
                  </a:lnTo>
                  <a:lnTo>
                    <a:pt x="1003941" y="1408133"/>
                  </a:lnTo>
                  <a:lnTo>
                    <a:pt x="1002351" y="1405279"/>
                  </a:lnTo>
                  <a:lnTo>
                    <a:pt x="1000762" y="1402743"/>
                  </a:lnTo>
                  <a:lnTo>
                    <a:pt x="999808" y="1399572"/>
                  </a:lnTo>
                  <a:lnTo>
                    <a:pt x="999173" y="1396402"/>
                  </a:lnTo>
                  <a:lnTo>
                    <a:pt x="998537" y="1393231"/>
                  </a:lnTo>
                  <a:lnTo>
                    <a:pt x="998537" y="1389744"/>
                  </a:lnTo>
                  <a:lnTo>
                    <a:pt x="998537" y="782273"/>
                  </a:lnTo>
                  <a:lnTo>
                    <a:pt x="998537" y="778786"/>
                  </a:lnTo>
                  <a:lnTo>
                    <a:pt x="999173" y="775615"/>
                  </a:lnTo>
                  <a:lnTo>
                    <a:pt x="999808" y="772445"/>
                  </a:lnTo>
                  <a:lnTo>
                    <a:pt x="1000762" y="769274"/>
                  </a:lnTo>
                  <a:lnTo>
                    <a:pt x="1002351" y="766421"/>
                  </a:lnTo>
                  <a:lnTo>
                    <a:pt x="1003941" y="763567"/>
                  </a:lnTo>
                  <a:lnTo>
                    <a:pt x="1005848" y="761348"/>
                  </a:lnTo>
                  <a:lnTo>
                    <a:pt x="1007755" y="758812"/>
                  </a:lnTo>
                  <a:lnTo>
                    <a:pt x="1010298" y="756592"/>
                  </a:lnTo>
                  <a:lnTo>
                    <a:pt x="1012841" y="755007"/>
                  </a:lnTo>
                  <a:lnTo>
                    <a:pt x="1015384" y="753105"/>
                  </a:lnTo>
                  <a:lnTo>
                    <a:pt x="1018245" y="751837"/>
                  </a:lnTo>
                  <a:lnTo>
                    <a:pt x="1021424" y="750885"/>
                  </a:lnTo>
                  <a:lnTo>
                    <a:pt x="1024602" y="750251"/>
                  </a:lnTo>
                  <a:lnTo>
                    <a:pt x="1027781" y="749300"/>
                  </a:lnTo>
                  <a:close/>
                  <a:moveTo>
                    <a:pt x="2147065" y="665163"/>
                  </a:moveTo>
                  <a:lnTo>
                    <a:pt x="2154052" y="665163"/>
                  </a:lnTo>
                  <a:lnTo>
                    <a:pt x="2161038" y="665163"/>
                  </a:lnTo>
                  <a:lnTo>
                    <a:pt x="2168025" y="665798"/>
                  </a:lnTo>
                  <a:lnTo>
                    <a:pt x="2175011" y="666432"/>
                  </a:lnTo>
                  <a:lnTo>
                    <a:pt x="2181680" y="667702"/>
                  </a:lnTo>
                  <a:lnTo>
                    <a:pt x="2188349" y="669288"/>
                  </a:lnTo>
                  <a:lnTo>
                    <a:pt x="2194700" y="670875"/>
                  </a:lnTo>
                  <a:lnTo>
                    <a:pt x="2201369" y="673413"/>
                  </a:lnTo>
                  <a:lnTo>
                    <a:pt x="2207085" y="675952"/>
                  </a:lnTo>
                  <a:lnTo>
                    <a:pt x="2213437" y="678173"/>
                  </a:lnTo>
                  <a:lnTo>
                    <a:pt x="2219471" y="681346"/>
                  </a:lnTo>
                  <a:lnTo>
                    <a:pt x="2224869" y="684519"/>
                  </a:lnTo>
                  <a:lnTo>
                    <a:pt x="2230585" y="688327"/>
                  </a:lnTo>
                  <a:lnTo>
                    <a:pt x="2235666" y="692135"/>
                  </a:lnTo>
                  <a:lnTo>
                    <a:pt x="2241065" y="695943"/>
                  </a:lnTo>
                  <a:lnTo>
                    <a:pt x="2245829" y="700702"/>
                  </a:lnTo>
                  <a:lnTo>
                    <a:pt x="2250910" y="704828"/>
                  </a:lnTo>
                  <a:lnTo>
                    <a:pt x="2255356" y="709587"/>
                  </a:lnTo>
                  <a:lnTo>
                    <a:pt x="2259484" y="714347"/>
                  </a:lnTo>
                  <a:lnTo>
                    <a:pt x="2263612" y="719741"/>
                  </a:lnTo>
                  <a:lnTo>
                    <a:pt x="2267423" y="724819"/>
                  </a:lnTo>
                  <a:lnTo>
                    <a:pt x="2270916" y="730530"/>
                  </a:lnTo>
                  <a:lnTo>
                    <a:pt x="2274092" y="736559"/>
                  </a:lnTo>
                  <a:lnTo>
                    <a:pt x="2277268" y="742271"/>
                  </a:lnTo>
                  <a:lnTo>
                    <a:pt x="2280126" y="748300"/>
                  </a:lnTo>
                  <a:lnTo>
                    <a:pt x="2282666" y="754646"/>
                  </a:lnTo>
                  <a:lnTo>
                    <a:pt x="2284572" y="760992"/>
                  </a:lnTo>
                  <a:lnTo>
                    <a:pt x="2286477" y="767021"/>
                  </a:lnTo>
                  <a:lnTo>
                    <a:pt x="2287747" y="773685"/>
                  </a:lnTo>
                  <a:lnTo>
                    <a:pt x="2289018" y="780349"/>
                  </a:lnTo>
                  <a:lnTo>
                    <a:pt x="2289970" y="787330"/>
                  </a:lnTo>
                  <a:lnTo>
                    <a:pt x="2290605" y="794311"/>
                  </a:lnTo>
                  <a:lnTo>
                    <a:pt x="2290605" y="801292"/>
                  </a:lnTo>
                  <a:lnTo>
                    <a:pt x="2290605" y="1286150"/>
                  </a:lnTo>
                  <a:lnTo>
                    <a:pt x="2884137" y="1353738"/>
                  </a:lnTo>
                  <a:lnTo>
                    <a:pt x="2890488" y="1354055"/>
                  </a:lnTo>
                  <a:lnTo>
                    <a:pt x="2898110" y="1354372"/>
                  </a:lnTo>
                  <a:lnTo>
                    <a:pt x="2905732" y="1355007"/>
                  </a:lnTo>
                  <a:lnTo>
                    <a:pt x="2913353" y="1355642"/>
                  </a:lnTo>
                  <a:lnTo>
                    <a:pt x="2920657" y="1357228"/>
                  </a:lnTo>
                  <a:lnTo>
                    <a:pt x="2927644" y="1358815"/>
                  </a:lnTo>
                  <a:lnTo>
                    <a:pt x="2934948" y="1361036"/>
                  </a:lnTo>
                  <a:lnTo>
                    <a:pt x="2941934" y="1362940"/>
                  </a:lnTo>
                  <a:lnTo>
                    <a:pt x="2948603" y="1365796"/>
                  </a:lnTo>
                  <a:lnTo>
                    <a:pt x="2955272" y="1368969"/>
                  </a:lnTo>
                  <a:lnTo>
                    <a:pt x="2961941" y="1372142"/>
                  </a:lnTo>
                  <a:lnTo>
                    <a:pt x="2968292" y="1375633"/>
                  </a:lnTo>
                  <a:lnTo>
                    <a:pt x="2974008" y="1379758"/>
                  </a:lnTo>
                  <a:lnTo>
                    <a:pt x="2980042" y="1383883"/>
                  </a:lnTo>
                  <a:lnTo>
                    <a:pt x="2985758" y="1388008"/>
                  </a:lnTo>
                  <a:lnTo>
                    <a:pt x="2990839" y="1393085"/>
                  </a:lnTo>
                  <a:lnTo>
                    <a:pt x="2996238" y="1397845"/>
                  </a:lnTo>
                  <a:lnTo>
                    <a:pt x="3001319" y="1403239"/>
                  </a:lnTo>
                  <a:lnTo>
                    <a:pt x="3005765" y="1408316"/>
                  </a:lnTo>
                  <a:lnTo>
                    <a:pt x="3010529" y="1414345"/>
                  </a:lnTo>
                  <a:lnTo>
                    <a:pt x="3014657" y="1419739"/>
                  </a:lnTo>
                  <a:lnTo>
                    <a:pt x="3018468" y="1426086"/>
                  </a:lnTo>
                  <a:lnTo>
                    <a:pt x="3021961" y="1432432"/>
                  </a:lnTo>
                  <a:lnTo>
                    <a:pt x="3025454" y="1438778"/>
                  </a:lnTo>
                  <a:lnTo>
                    <a:pt x="3028312" y="1445125"/>
                  </a:lnTo>
                  <a:lnTo>
                    <a:pt x="3030853" y="1452106"/>
                  </a:lnTo>
                  <a:lnTo>
                    <a:pt x="3033393" y="1459087"/>
                  </a:lnTo>
                  <a:lnTo>
                    <a:pt x="3035616" y="1466067"/>
                  </a:lnTo>
                  <a:lnTo>
                    <a:pt x="3036887" y="1473366"/>
                  </a:lnTo>
                  <a:lnTo>
                    <a:pt x="3038474" y="1480664"/>
                  </a:lnTo>
                  <a:lnTo>
                    <a:pt x="3039427" y="1488280"/>
                  </a:lnTo>
                  <a:lnTo>
                    <a:pt x="3040062" y="1495895"/>
                  </a:lnTo>
                  <a:lnTo>
                    <a:pt x="3040062" y="1503511"/>
                  </a:lnTo>
                  <a:lnTo>
                    <a:pt x="3040062" y="2154008"/>
                  </a:lnTo>
                  <a:lnTo>
                    <a:pt x="3040062" y="2161623"/>
                  </a:lnTo>
                  <a:lnTo>
                    <a:pt x="3039427" y="2169556"/>
                  </a:lnTo>
                  <a:lnTo>
                    <a:pt x="3038474" y="2177172"/>
                  </a:lnTo>
                  <a:lnTo>
                    <a:pt x="3036887" y="2184470"/>
                  </a:lnTo>
                  <a:lnTo>
                    <a:pt x="3035616" y="2191451"/>
                  </a:lnTo>
                  <a:lnTo>
                    <a:pt x="3033393" y="2198749"/>
                  </a:lnTo>
                  <a:lnTo>
                    <a:pt x="3030853" y="2205730"/>
                  </a:lnTo>
                  <a:lnTo>
                    <a:pt x="3028312" y="2212394"/>
                  </a:lnTo>
                  <a:lnTo>
                    <a:pt x="3025454" y="2219057"/>
                  </a:lnTo>
                  <a:lnTo>
                    <a:pt x="3021961" y="2225404"/>
                  </a:lnTo>
                  <a:lnTo>
                    <a:pt x="3018468" y="2231433"/>
                  </a:lnTo>
                  <a:lnTo>
                    <a:pt x="3014657" y="2237779"/>
                  </a:lnTo>
                  <a:lnTo>
                    <a:pt x="3010529" y="2243808"/>
                  </a:lnTo>
                  <a:lnTo>
                    <a:pt x="3005765" y="2249202"/>
                  </a:lnTo>
                  <a:lnTo>
                    <a:pt x="3001319" y="2254597"/>
                  </a:lnTo>
                  <a:lnTo>
                    <a:pt x="2996238" y="2259674"/>
                  </a:lnTo>
                  <a:lnTo>
                    <a:pt x="2990839" y="2264433"/>
                  </a:lnTo>
                  <a:lnTo>
                    <a:pt x="2985758" y="2269510"/>
                  </a:lnTo>
                  <a:lnTo>
                    <a:pt x="2980042" y="2273953"/>
                  </a:lnTo>
                  <a:lnTo>
                    <a:pt x="2974008" y="2278078"/>
                  </a:lnTo>
                  <a:lnTo>
                    <a:pt x="2968292" y="2281886"/>
                  </a:lnTo>
                  <a:lnTo>
                    <a:pt x="2961941" y="2285376"/>
                  </a:lnTo>
                  <a:lnTo>
                    <a:pt x="2955272" y="2288867"/>
                  </a:lnTo>
                  <a:lnTo>
                    <a:pt x="2948603" y="2291723"/>
                  </a:lnTo>
                  <a:lnTo>
                    <a:pt x="2941934" y="2294578"/>
                  </a:lnTo>
                  <a:lnTo>
                    <a:pt x="2934948" y="2297117"/>
                  </a:lnTo>
                  <a:lnTo>
                    <a:pt x="2927644" y="2298703"/>
                  </a:lnTo>
                  <a:lnTo>
                    <a:pt x="2920657" y="2300607"/>
                  </a:lnTo>
                  <a:lnTo>
                    <a:pt x="2913353" y="2301877"/>
                  </a:lnTo>
                  <a:lnTo>
                    <a:pt x="2905732" y="2302829"/>
                  </a:lnTo>
                  <a:lnTo>
                    <a:pt x="2898110" y="2303146"/>
                  </a:lnTo>
                  <a:lnTo>
                    <a:pt x="2890488" y="2303463"/>
                  </a:lnTo>
                  <a:lnTo>
                    <a:pt x="2177552" y="2303463"/>
                  </a:lnTo>
                  <a:lnTo>
                    <a:pt x="2173423" y="2303146"/>
                  </a:lnTo>
                  <a:lnTo>
                    <a:pt x="2171200" y="2303146"/>
                  </a:lnTo>
                  <a:lnTo>
                    <a:pt x="2169613" y="2303146"/>
                  </a:lnTo>
                  <a:lnTo>
                    <a:pt x="2162944" y="2303146"/>
                  </a:lnTo>
                  <a:lnTo>
                    <a:pt x="2156275" y="2303146"/>
                  </a:lnTo>
                  <a:lnTo>
                    <a:pt x="2149924" y="2302511"/>
                  </a:lnTo>
                  <a:lnTo>
                    <a:pt x="2143572" y="2301559"/>
                  </a:lnTo>
                  <a:lnTo>
                    <a:pt x="2137538" y="2300607"/>
                  </a:lnTo>
                  <a:lnTo>
                    <a:pt x="2131187" y="2298703"/>
                  </a:lnTo>
                  <a:lnTo>
                    <a:pt x="2125153" y="2297117"/>
                  </a:lnTo>
                  <a:lnTo>
                    <a:pt x="2119437" y="2294896"/>
                  </a:lnTo>
                  <a:lnTo>
                    <a:pt x="2113403" y="2292040"/>
                  </a:lnTo>
                  <a:lnTo>
                    <a:pt x="2107370" y="2289501"/>
                  </a:lnTo>
                  <a:lnTo>
                    <a:pt x="2101971" y="2286645"/>
                  </a:lnTo>
                  <a:lnTo>
                    <a:pt x="2096572" y="2283155"/>
                  </a:lnTo>
                  <a:lnTo>
                    <a:pt x="2091491" y="2279665"/>
                  </a:lnTo>
                  <a:lnTo>
                    <a:pt x="2086093" y="2275222"/>
                  </a:lnTo>
                  <a:lnTo>
                    <a:pt x="2081329" y="2271097"/>
                  </a:lnTo>
                  <a:lnTo>
                    <a:pt x="2076883" y="2266972"/>
                  </a:lnTo>
                  <a:lnTo>
                    <a:pt x="1560520" y="1751334"/>
                  </a:lnTo>
                  <a:lnTo>
                    <a:pt x="1556074" y="1746574"/>
                  </a:lnTo>
                  <a:lnTo>
                    <a:pt x="1552263" y="1741815"/>
                  </a:lnTo>
                  <a:lnTo>
                    <a:pt x="1548135" y="1737055"/>
                  </a:lnTo>
                  <a:lnTo>
                    <a:pt x="1544642" y="1731661"/>
                  </a:lnTo>
                  <a:lnTo>
                    <a:pt x="1541466" y="1726583"/>
                  </a:lnTo>
                  <a:lnTo>
                    <a:pt x="1538291" y="1720872"/>
                  </a:lnTo>
                  <a:lnTo>
                    <a:pt x="1535432" y="1715477"/>
                  </a:lnTo>
                  <a:lnTo>
                    <a:pt x="1532892" y="1709766"/>
                  </a:lnTo>
                  <a:lnTo>
                    <a:pt x="1530987" y="1704054"/>
                  </a:lnTo>
                  <a:lnTo>
                    <a:pt x="1529081" y="1698342"/>
                  </a:lnTo>
                  <a:lnTo>
                    <a:pt x="1527493" y="1692631"/>
                  </a:lnTo>
                  <a:lnTo>
                    <a:pt x="1526223" y="1686919"/>
                  </a:lnTo>
                  <a:lnTo>
                    <a:pt x="1525270" y="1680890"/>
                  </a:lnTo>
                  <a:lnTo>
                    <a:pt x="1524635" y="1674544"/>
                  </a:lnTo>
                  <a:lnTo>
                    <a:pt x="1524000" y="1668515"/>
                  </a:lnTo>
                  <a:lnTo>
                    <a:pt x="1524000" y="1662803"/>
                  </a:lnTo>
                  <a:lnTo>
                    <a:pt x="1524000" y="1656774"/>
                  </a:lnTo>
                  <a:lnTo>
                    <a:pt x="1524635" y="1650428"/>
                  </a:lnTo>
                  <a:lnTo>
                    <a:pt x="1525270" y="1644716"/>
                  </a:lnTo>
                  <a:lnTo>
                    <a:pt x="1526223" y="1638687"/>
                  </a:lnTo>
                  <a:lnTo>
                    <a:pt x="1527493" y="1632658"/>
                  </a:lnTo>
                  <a:lnTo>
                    <a:pt x="1529081" y="1626946"/>
                  </a:lnTo>
                  <a:lnTo>
                    <a:pt x="1530987" y="1621235"/>
                  </a:lnTo>
                  <a:lnTo>
                    <a:pt x="1532892" y="1615523"/>
                  </a:lnTo>
                  <a:lnTo>
                    <a:pt x="1535432" y="1609811"/>
                  </a:lnTo>
                  <a:lnTo>
                    <a:pt x="1538291" y="1604417"/>
                  </a:lnTo>
                  <a:lnTo>
                    <a:pt x="1541466" y="1599023"/>
                  </a:lnTo>
                  <a:lnTo>
                    <a:pt x="1544642" y="1593628"/>
                  </a:lnTo>
                  <a:lnTo>
                    <a:pt x="1548135" y="1588551"/>
                  </a:lnTo>
                  <a:lnTo>
                    <a:pt x="1552263" y="1583474"/>
                  </a:lnTo>
                  <a:lnTo>
                    <a:pt x="1556074" y="1578714"/>
                  </a:lnTo>
                  <a:lnTo>
                    <a:pt x="1560520" y="1574272"/>
                  </a:lnTo>
                  <a:lnTo>
                    <a:pt x="1564966" y="1569830"/>
                  </a:lnTo>
                  <a:lnTo>
                    <a:pt x="1570047" y="1565705"/>
                  </a:lnTo>
                  <a:lnTo>
                    <a:pt x="1574811" y="1561897"/>
                  </a:lnTo>
                  <a:lnTo>
                    <a:pt x="1579574" y="1558406"/>
                  </a:lnTo>
                  <a:lnTo>
                    <a:pt x="1584973" y="1554916"/>
                  </a:lnTo>
                  <a:lnTo>
                    <a:pt x="1590054" y="1552060"/>
                  </a:lnTo>
                  <a:lnTo>
                    <a:pt x="1595770" y="1549521"/>
                  </a:lnTo>
                  <a:lnTo>
                    <a:pt x="1601486" y="1546666"/>
                  </a:lnTo>
                  <a:lnTo>
                    <a:pt x="1606885" y="1544444"/>
                  </a:lnTo>
                  <a:lnTo>
                    <a:pt x="1612919" y="1542858"/>
                  </a:lnTo>
                  <a:lnTo>
                    <a:pt x="1618635" y="1540954"/>
                  </a:lnTo>
                  <a:lnTo>
                    <a:pt x="1624669" y="1539685"/>
                  </a:lnTo>
                  <a:lnTo>
                    <a:pt x="1630702" y="1538733"/>
                  </a:lnTo>
                  <a:lnTo>
                    <a:pt x="1637054" y="1538098"/>
                  </a:lnTo>
                  <a:lnTo>
                    <a:pt x="1642770" y="1537463"/>
                  </a:lnTo>
                  <a:lnTo>
                    <a:pt x="1649121" y="1537146"/>
                  </a:lnTo>
                  <a:lnTo>
                    <a:pt x="1655473" y="1537463"/>
                  </a:lnTo>
                  <a:lnTo>
                    <a:pt x="1661824" y="1538098"/>
                  </a:lnTo>
                  <a:lnTo>
                    <a:pt x="1667858" y="1538733"/>
                  </a:lnTo>
                  <a:lnTo>
                    <a:pt x="1673891" y="1539685"/>
                  </a:lnTo>
                  <a:lnTo>
                    <a:pt x="1679925" y="1540954"/>
                  </a:lnTo>
                  <a:lnTo>
                    <a:pt x="1685641" y="1542858"/>
                  </a:lnTo>
                  <a:lnTo>
                    <a:pt x="1691675" y="1544444"/>
                  </a:lnTo>
                  <a:lnTo>
                    <a:pt x="1697391" y="1546666"/>
                  </a:lnTo>
                  <a:lnTo>
                    <a:pt x="1702790" y="1549521"/>
                  </a:lnTo>
                  <a:lnTo>
                    <a:pt x="1708506" y="1552060"/>
                  </a:lnTo>
                  <a:lnTo>
                    <a:pt x="1713587" y="1554916"/>
                  </a:lnTo>
                  <a:lnTo>
                    <a:pt x="1718986" y="1558406"/>
                  </a:lnTo>
                  <a:lnTo>
                    <a:pt x="1723749" y="1561897"/>
                  </a:lnTo>
                  <a:lnTo>
                    <a:pt x="1728513" y="1565705"/>
                  </a:lnTo>
                  <a:lnTo>
                    <a:pt x="1733594" y="1569830"/>
                  </a:lnTo>
                  <a:lnTo>
                    <a:pt x="1738040" y="1574272"/>
                  </a:lnTo>
                  <a:lnTo>
                    <a:pt x="2017816" y="1853827"/>
                  </a:lnTo>
                  <a:lnTo>
                    <a:pt x="2017816" y="801292"/>
                  </a:lnTo>
                  <a:lnTo>
                    <a:pt x="2018133" y="794311"/>
                  </a:lnTo>
                  <a:lnTo>
                    <a:pt x="2018451" y="787330"/>
                  </a:lnTo>
                  <a:lnTo>
                    <a:pt x="2019404" y="780349"/>
                  </a:lnTo>
                  <a:lnTo>
                    <a:pt x="2020674" y="773685"/>
                  </a:lnTo>
                  <a:lnTo>
                    <a:pt x="2021944" y="767021"/>
                  </a:lnTo>
                  <a:lnTo>
                    <a:pt x="2024167" y="760992"/>
                  </a:lnTo>
                  <a:lnTo>
                    <a:pt x="2026073" y="754646"/>
                  </a:lnTo>
                  <a:lnTo>
                    <a:pt x="2028613" y="748300"/>
                  </a:lnTo>
                  <a:lnTo>
                    <a:pt x="2031471" y="742271"/>
                  </a:lnTo>
                  <a:lnTo>
                    <a:pt x="2034329" y="736559"/>
                  </a:lnTo>
                  <a:lnTo>
                    <a:pt x="2037823" y="730530"/>
                  </a:lnTo>
                  <a:lnTo>
                    <a:pt x="2040998" y="724819"/>
                  </a:lnTo>
                  <a:lnTo>
                    <a:pt x="2045127" y="719741"/>
                  </a:lnTo>
                  <a:lnTo>
                    <a:pt x="2048937" y="714347"/>
                  </a:lnTo>
                  <a:lnTo>
                    <a:pt x="2053383" y="709587"/>
                  </a:lnTo>
                  <a:lnTo>
                    <a:pt x="2057829" y="704828"/>
                  </a:lnTo>
                  <a:lnTo>
                    <a:pt x="2062275" y="700702"/>
                  </a:lnTo>
                  <a:lnTo>
                    <a:pt x="2067674" y="695943"/>
                  </a:lnTo>
                  <a:lnTo>
                    <a:pt x="2072437" y="692135"/>
                  </a:lnTo>
                  <a:lnTo>
                    <a:pt x="2078154" y="688327"/>
                  </a:lnTo>
                  <a:lnTo>
                    <a:pt x="2083552" y="684519"/>
                  </a:lnTo>
                  <a:lnTo>
                    <a:pt x="2089268" y="681346"/>
                  </a:lnTo>
                  <a:lnTo>
                    <a:pt x="2095302" y="678173"/>
                  </a:lnTo>
                  <a:lnTo>
                    <a:pt x="2101018" y="675952"/>
                  </a:lnTo>
                  <a:lnTo>
                    <a:pt x="2107370" y="673413"/>
                  </a:lnTo>
                  <a:lnTo>
                    <a:pt x="2113721" y="670875"/>
                  </a:lnTo>
                  <a:lnTo>
                    <a:pt x="2120390" y="669288"/>
                  </a:lnTo>
                  <a:lnTo>
                    <a:pt x="2127059" y="667702"/>
                  </a:lnTo>
                  <a:lnTo>
                    <a:pt x="2133728" y="666432"/>
                  </a:lnTo>
                  <a:lnTo>
                    <a:pt x="2140079" y="665798"/>
                  </a:lnTo>
                  <a:lnTo>
                    <a:pt x="2147065" y="665163"/>
                  </a:lnTo>
                  <a:close/>
                  <a:moveTo>
                    <a:pt x="1426690" y="484188"/>
                  </a:moveTo>
                  <a:lnTo>
                    <a:pt x="1631151" y="484188"/>
                  </a:lnTo>
                  <a:lnTo>
                    <a:pt x="1634627" y="484505"/>
                  </a:lnTo>
                  <a:lnTo>
                    <a:pt x="1637787" y="484822"/>
                  </a:lnTo>
                  <a:lnTo>
                    <a:pt x="1640947" y="485773"/>
                  </a:lnTo>
                  <a:lnTo>
                    <a:pt x="1644107" y="486725"/>
                  </a:lnTo>
                  <a:lnTo>
                    <a:pt x="1646635" y="488310"/>
                  </a:lnTo>
                  <a:lnTo>
                    <a:pt x="1649479" y="489895"/>
                  </a:lnTo>
                  <a:lnTo>
                    <a:pt x="1652008" y="491798"/>
                  </a:lnTo>
                  <a:lnTo>
                    <a:pt x="1654536" y="493700"/>
                  </a:lnTo>
                  <a:lnTo>
                    <a:pt x="1656432" y="496237"/>
                  </a:lnTo>
                  <a:lnTo>
                    <a:pt x="1658328" y="498773"/>
                  </a:lnTo>
                  <a:lnTo>
                    <a:pt x="1659908" y="501310"/>
                  </a:lnTo>
                  <a:lnTo>
                    <a:pt x="1661488" y="504164"/>
                  </a:lnTo>
                  <a:lnTo>
                    <a:pt x="1662436" y="507334"/>
                  </a:lnTo>
                  <a:lnTo>
                    <a:pt x="1663068" y="510505"/>
                  </a:lnTo>
                  <a:lnTo>
                    <a:pt x="1663700" y="513676"/>
                  </a:lnTo>
                  <a:lnTo>
                    <a:pt x="1663700" y="517164"/>
                  </a:lnTo>
                  <a:lnTo>
                    <a:pt x="1663700" y="1389743"/>
                  </a:lnTo>
                  <a:lnTo>
                    <a:pt x="1663700" y="1393231"/>
                  </a:lnTo>
                  <a:lnTo>
                    <a:pt x="1663068" y="1396401"/>
                  </a:lnTo>
                  <a:lnTo>
                    <a:pt x="1662436" y="1399572"/>
                  </a:lnTo>
                  <a:lnTo>
                    <a:pt x="1661488" y="1402743"/>
                  </a:lnTo>
                  <a:lnTo>
                    <a:pt x="1659908" y="1405279"/>
                  </a:lnTo>
                  <a:lnTo>
                    <a:pt x="1658328" y="1408133"/>
                  </a:lnTo>
                  <a:lnTo>
                    <a:pt x="1656432" y="1410669"/>
                  </a:lnTo>
                  <a:lnTo>
                    <a:pt x="1654536" y="1413206"/>
                  </a:lnTo>
                  <a:lnTo>
                    <a:pt x="1652008" y="1415108"/>
                  </a:lnTo>
                  <a:lnTo>
                    <a:pt x="1649479" y="1417011"/>
                  </a:lnTo>
                  <a:lnTo>
                    <a:pt x="1646635" y="1418596"/>
                  </a:lnTo>
                  <a:lnTo>
                    <a:pt x="1644107" y="1420182"/>
                  </a:lnTo>
                  <a:lnTo>
                    <a:pt x="1640947" y="1421133"/>
                  </a:lnTo>
                  <a:lnTo>
                    <a:pt x="1637787" y="1421767"/>
                  </a:lnTo>
                  <a:lnTo>
                    <a:pt x="1634627" y="1422401"/>
                  </a:lnTo>
                  <a:lnTo>
                    <a:pt x="1631151" y="1422401"/>
                  </a:lnTo>
                  <a:lnTo>
                    <a:pt x="1426690" y="1422401"/>
                  </a:lnTo>
                  <a:lnTo>
                    <a:pt x="1423214" y="1422401"/>
                  </a:lnTo>
                  <a:lnTo>
                    <a:pt x="1420054" y="1421767"/>
                  </a:lnTo>
                  <a:lnTo>
                    <a:pt x="1416894" y="1421133"/>
                  </a:lnTo>
                  <a:lnTo>
                    <a:pt x="1413734" y="1420182"/>
                  </a:lnTo>
                  <a:lnTo>
                    <a:pt x="1411206" y="1418596"/>
                  </a:lnTo>
                  <a:lnTo>
                    <a:pt x="1408362" y="1417011"/>
                  </a:lnTo>
                  <a:lnTo>
                    <a:pt x="1405834" y="1415108"/>
                  </a:lnTo>
                  <a:lnTo>
                    <a:pt x="1403622" y="1413206"/>
                  </a:lnTo>
                  <a:lnTo>
                    <a:pt x="1401409" y="1410669"/>
                  </a:lnTo>
                  <a:lnTo>
                    <a:pt x="1399513" y="1408133"/>
                  </a:lnTo>
                  <a:lnTo>
                    <a:pt x="1397933" y="1405279"/>
                  </a:lnTo>
                  <a:lnTo>
                    <a:pt x="1396669" y="1402743"/>
                  </a:lnTo>
                  <a:lnTo>
                    <a:pt x="1395405" y="1399572"/>
                  </a:lnTo>
                  <a:lnTo>
                    <a:pt x="1394457" y="1396401"/>
                  </a:lnTo>
                  <a:lnTo>
                    <a:pt x="1394141" y="1393231"/>
                  </a:lnTo>
                  <a:lnTo>
                    <a:pt x="1393825" y="1389743"/>
                  </a:lnTo>
                  <a:lnTo>
                    <a:pt x="1393825" y="517164"/>
                  </a:lnTo>
                  <a:lnTo>
                    <a:pt x="1394141" y="513676"/>
                  </a:lnTo>
                  <a:lnTo>
                    <a:pt x="1394457" y="510505"/>
                  </a:lnTo>
                  <a:lnTo>
                    <a:pt x="1395405" y="507334"/>
                  </a:lnTo>
                  <a:lnTo>
                    <a:pt x="1396669" y="504164"/>
                  </a:lnTo>
                  <a:lnTo>
                    <a:pt x="1397933" y="501310"/>
                  </a:lnTo>
                  <a:lnTo>
                    <a:pt x="1399513" y="498773"/>
                  </a:lnTo>
                  <a:lnTo>
                    <a:pt x="1401409" y="496237"/>
                  </a:lnTo>
                  <a:lnTo>
                    <a:pt x="1403622" y="493700"/>
                  </a:lnTo>
                  <a:lnTo>
                    <a:pt x="1405834" y="491798"/>
                  </a:lnTo>
                  <a:lnTo>
                    <a:pt x="1408362" y="489895"/>
                  </a:lnTo>
                  <a:lnTo>
                    <a:pt x="1411206" y="488310"/>
                  </a:lnTo>
                  <a:lnTo>
                    <a:pt x="1413734" y="486725"/>
                  </a:lnTo>
                  <a:lnTo>
                    <a:pt x="1416894" y="485773"/>
                  </a:lnTo>
                  <a:lnTo>
                    <a:pt x="1420054" y="484822"/>
                  </a:lnTo>
                  <a:lnTo>
                    <a:pt x="1423214" y="484505"/>
                  </a:lnTo>
                  <a:lnTo>
                    <a:pt x="1426690" y="484188"/>
                  </a:lnTo>
                  <a:close/>
                  <a:moveTo>
                    <a:pt x="183794" y="0"/>
                  </a:moveTo>
                  <a:lnTo>
                    <a:pt x="193952" y="0"/>
                  </a:lnTo>
                  <a:lnTo>
                    <a:pt x="2827060" y="0"/>
                  </a:lnTo>
                  <a:lnTo>
                    <a:pt x="2837218" y="0"/>
                  </a:lnTo>
                  <a:lnTo>
                    <a:pt x="2847059" y="952"/>
                  </a:lnTo>
                  <a:lnTo>
                    <a:pt x="2856582" y="2539"/>
                  </a:lnTo>
                  <a:lnTo>
                    <a:pt x="2866105" y="4443"/>
                  </a:lnTo>
                  <a:lnTo>
                    <a:pt x="2875628" y="6982"/>
                  </a:lnTo>
                  <a:lnTo>
                    <a:pt x="2884516" y="10156"/>
                  </a:lnTo>
                  <a:lnTo>
                    <a:pt x="2893721" y="13964"/>
                  </a:lnTo>
                  <a:lnTo>
                    <a:pt x="2902292" y="17773"/>
                  </a:lnTo>
                  <a:lnTo>
                    <a:pt x="2911180" y="22851"/>
                  </a:lnTo>
                  <a:lnTo>
                    <a:pt x="2919433" y="27611"/>
                  </a:lnTo>
                  <a:lnTo>
                    <a:pt x="2927369" y="33324"/>
                  </a:lnTo>
                  <a:lnTo>
                    <a:pt x="2935623" y="39036"/>
                  </a:lnTo>
                  <a:lnTo>
                    <a:pt x="2942924" y="45384"/>
                  </a:lnTo>
                  <a:lnTo>
                    <a:pt x="2950225" y="52366"/>
                  </a:lnTo>
                  <a:lnTo>
                    <a:pt x="2957525" y="59665"/>
                  </a:lnTo>
                  <a:lnTo>
                    <a:pt x="2964192" y="67282"/>
                  </a:lnTo>
                  <a:lnTo>
                    <a:pt x="2970540" y="74899"/>
                  </a:lnTo>
                  <a:lnTo>
                    <a:pt x="2976571" y="83468"/>
                  </a:lnTo>
                  <a:lnTo>
                    <a:pt x="2982285" y="92037"/>
                  </a:lnTo>
                  <a:lnTo>
                    <a:pt x="2987682" y="101240"/>
                  </a:lnTo>
                  <a:lnTo>
                    <a:pt x="2992761" y="110444"/>
                  </a:lnTo>
                  <a:lnTo>
                    <a:pt x="2997522" y="119965"/>
                  </a:lnTo>
                  <a:lnTo>
                    <a:pt x="3001649" y="130121"/>
                  </a:lnTo>
                  <a:lnTo>
                    <a:pt x="3005458" y="140276"/>
                  </a:lnTo>
                  <a:lnTo>
                    <a:pt x="3008950" y="150749"/>
                  </a:lnTo>
                  <a:lnTo>
                    <a:pt x="3012124" y="161540"/>
                  </a:lnTo>
                  <a:lnTo>
                    <a:pt x="3014663" y="172330"/>
                  </a:lnTo>
                  <a:lnTo>
                    <a:pt x="3016885" y="183438"/>
                  </a:lnTo>
                  <a:lnTo>
                    <a:pt x="3018473" y="194546"/>
                  </a:lnTo>
                  <a:lnTo>
                    <a:pt x="3019742" y="205971"/>
                  </a:lnTo>
                  <a:lnTo>
                    <a:pt x="3020695" y="218031"/>
                  </a:lnTo>
                  <a:lnTo>
                    <a:pt x="3021012" y="229774"/>
                  </a:lnTo>
                  <a:lnTo>
                    <a:pt x="3021012" y="1276768"/>
                  </a:lnTo>
                  <a:lnTo>
                    <a:pt x="3013711" y="1272642"/>
                  </a:lnTo>
                  <a:lnTo>
                    <a:pt x="3006410" y="1268833"/>
                  </a:lnTo>
                  <a:lnTo>
                    <a:pt x="2999109" y="1265342"/>
                  </a:lnTo>
                  <a:lnTo>
                    <a:pt x="2991808" y="1262169"/>
                  </a:lnTo>
                  <a:lnTo>
                    <a:pt x="2983872" y="1258995"/>
                  </a:lnTo>
                  <a:lnTo>
                    <a:pt x="2976254" y="1256139"/>
                  </a:lnTo>
                  <a:lnTo>
                    <a:pt x="2968318" y="1253282"/>
                  </a:lnTo>
                  <a:lnTo>
                    <a:pt x="2960382" y="1251061"/>
                  </a:lnTo>
                  <a:lnTo>
                    <a:pt x="2952129" y="1248839"/>
                  </a:lnTo>
                  <a:lnTo>
                    <a:pt x="2944193" y="1247252"/>
                  </a:lnTo>
                  <a:lnTo>
                    <a:pt x="2935940" y="1245348"/>
                  </a:lnTo>
                  <a:lnTo>
                    <a:pt x="2927369" y="1244079"/>
                  </a:lnTo>
                  <a:lnTo>
                    <a:pt x="2919116" y="1242809"/>
                  </a:lnTo>
                  <a:lnTo>
                    <a:pt x="2910863" y="1242175"/>
                  </a:lnTo>
                  <a:lnTo>
                    <a:pt x="2901975" y="1241540"/>
                  </a:lnTo>
                  <a:lnTo>
                    <a:pt x="2893404" y="1241540"/>
                  </a:lnTo>
                  <a:lnTo>
                    <a:pt x="2646123" y="1213294"/>
                  </a:lnTo>
                  <a:lnTo>
                    <a:pt x="2646123" y="313876"/>
                  </a:lnTo>
                  <a:lnTo>
                    <a:pt x="374889" y="313876"/>
                  </a:lnTo>
                  <a:lnTo>
                    <a:pt x="374889" y="1959424"/>
                  </a:lnTo>
                  <a:lnTo>
                    <a:pt x="1610021" y="1959424"/>
                  </a:lnTo>
                  <a:lnTo>
                    <a:pt x="1923646" y="2273300"/>
                  </a:lnTo>
                  <a:lnTo>
                    <a:pt x="193952" y="2273300"/>
                  </a:lnTo>
                  <a:lnTo>
                    <a:pt x="183794" y="2273300"/>
                  </a:lnTo>
                  <a:lnTo>
                    <a:pt x="173953" y="2272348"/>
                  </a:lnTo>
                  <a:lnTo>
                    <a:pt x="164113" y="2270761"/>
                  </a:lnTo>
                  <a:lnTo>
                    <a:pt x="154908" y="2268857"/>
                  </a:lnTo>
                  <a:lnTo>
                    <a:pt x="145385" y="2266318"/>
                  </a:lnTo>
                  <a:lnTo>
                    <a:pt x="136496" y="2263144"/>
                  </a:lnTo>
                  <a:lnTo>
                    <a:pt x="127291" y="2259336"/>
                  </a:lnTo>
                  <a:lnTo>
                    <a:pt x="118720" y="2255528"/>
                  </a:lnTo>
                  <a:lnTo>
                    <a:pt x="109832" y="2250450"/>
                  </a:lnTo>
                  <a:lnTo>
                    <a:pt x="101579" y="2245689"/>
                  </a:lnTo>
                  <a:lnTo>
                    <a:pt x="93326" y="2240294"/>
                  </a:lnTo>
                  <a:lnTo>
                    <a:pt x="85390" y="2234264"/>
                  </a:lnTo>
                  <a:lnTo>
                    <a:pt x="77771" y="2227917"/>
                  </a:lnTo>
                  <a:lnTo>
                    <a:pt x="70470" y="2220935"/>
                  </a:lnTo>
                  <a:lnTo>
                    <a:pt x="63487" y="2213635"/>
                  </a:lnTo>
                  <a:lnTo>
                    <a:pt x="56821" y="2206018"/>
                  </a:lnTo>
                  <a:lnTo>
                    <a:pt x="50472" y="2198402"/>
                  </a:lnTo>
                  <a:lnTo>
                    <a:pt x="44441" y="2189833"/>
                  </a:lnTo>
                  <a:lnTo>
                    <a:pt x="38727" y="2181264"/>
                  </a:lnTo>
                  <a:lnTo>
                    <a:pt x="33013" y="2172060"/>
                  </a:lnTo>
                  <a:lnTo>
                    <a:pt x="28252" y="2162856"/>
                  </a:lnTo>
                  <a:lnTo>
                    <a:pt x="23490" y="2153335"/>
                  </a:lnTo>
                  <a:lnTo>
                    <a:pt x="19364" y="2143180"/>
                  </a:lnTo>
                  <a:lnTo>
                    <a:pt x="15237" y="2133024"/>
                  </a:lnTo>
                  <a:lnTo>
                    <a:pt x="11745" y="2122551"/>
                  </a:lnTo>
                  <a:lnTo>
                    <a:pt x="8888" y="2112078"/>
                  </a:lnTo>
                  <a:lnTo>
                    <a:pt x="6349" y="2100970"/>
                  </a:lnTo>
                  <a:lnTo>
                    <a:pt x="3809" y="2089862"/>
                  </a:lnTo>
                  <a:lnTo>
                    <a:pt x="2540" y="2078754"/>
                  </a:lnTo>
                  <a:lnTo>
                    <a:pt x="952" y="2067329"/>
                  </a:lnTo>
                  <a:lnTo>
                    <a:pt x="318" y="2055269"/>
                  </a:lnTo>
                  <a:lnTo>
                    <a:pt x="0" y="2043844"/>
                  </a:lnTo>
                  <a:lnTo>
                    <a:pt x="0" y="229774"/>
                  </a:lnTo>
                  <a:lnTo>
                    <a:pt x="318" y="218031"/>
                  </a:lnTo>
                  <a:lnTo>
                    <a:pt x="952" y="205971"/>
                  </a:lnTo>
                  <a:lnTo>
                    <a:pt x="2540" y="194546"/>
                  </a:lnTo>
                  <a:lnTo>
                    <a:pt x="3809" y="183438"/>
                  </a:lnTo>
                  <a:lnTo>
                    <a:pt x="6349" y="172330"/>
                  </a:lnTo>
                  <a:lnTo>
                    <a:pt x="8888" y="161540"/>
                  </a:lnTo>
                  <a:lnTo>
                    <a:pt x="11745" y="150749"/>
                  </a:lnTo>
                  <a:lnTo>
                    <a:pt x="15237" y="140276"/>
                  </a:lnTo>
                  <a:lnTo>
                    <a:pt x="19364" y="130121"/>
                  </a:lnTo>
                  <a:lnTo>
                    <a:pt x="23490" y="119965"/>
                  </a:lnTo>
                  <a:lnTo>
                    <a:pt x="28252" y="110444"/>
                  </a:lnTo>
                  <a:lnTo>
                    <a:pt x="33013" y="101240"/>
                  </a:lnTo>
                  <a:lnTo>
                    <a:pt x="38727" y="92037"/>
                  </a:lnTo>
                  <a:lnTo>
                    <a:pt x="44441" y="83468"/>
                  </a:lnTo>
                  <a:lnTo>
                    <a:pt x="50472" y="74899"/>
                  </a:lnTo>
                  <a:lnTo>
                    <a:pt x="56821" y="67282"/>
                  </a:lnTo>
                  <a:lnTo>
                    <a:pt x="63487" y="59665"/>
                  </a:lnTo>
                  <a:lnTo>
                    <a:pt x="70470" y="52366"/>
                  </a:lnTo>
                  <a:lnTo>
                    <a:pt x="77771" y="45384"/>
                  </a:lnTo>
                  <a:lnTo>
                    <a:pt x="85390" y="39036"/>
                  </a:lnTo>
                  <a:lnTo>
                    <a:pt x="93326" y="33324"/>
                  </a:lnTo>
                  <a:lnTo>
                    <a:pt x="101579" y="27611"/>
                  </a:lnTo>
                  <a:lnTo>
                    <a:pt x="109832" y="22851"/>
                  </a:lnTo>
                  <a:lnTo>
                    <a:pt x="118720" y="17773"/>
                  </a:lnTo>
                  <a:lnTo>
                    <a:pt x="127291" y="13964"/>
                  </a:lnTo>
                  <a:lnTo>
                    <a:pt x="136496" y="10156"/>
                  </a:lnTo>
                  <a:lnTo>
                    <a:pt x="145385" y="6982"/>
                  </a:lnTo>
                  <a:lnTo>
                    <a:pt x="154908" y="4443"/>
                  </a:lnTo>
                  <a:lnTo>
                    <a:pt x="164113" y="2539"/>
                  </a:lnTo>
                  <a:lnTo>
                    <a:pt x="173953" y="952"/>
                  </a:lnTo>
                  <a:lnTo>
                    <a:pt x="18379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PA_组合 20"/>
          <p:cNvGrpSpPr/>
          <p:nvPr>
            <p:custDataLst>
              <p:tags r:id="rId6"/>
            </p:custDataLst>
          </p:nvPr>
        </p:nvGrpSpPr>
        <p:grpSpPr>
          <a:xfrm>
            <a:off x="5125809" y="3047344"/>
            <a:ext cx="1041476" cy="1041476"/>
            <a:chOff x="6821550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椭圆 9"/>
            <p:cNvSpPr/>
            <p:nvPr/>
          </p:nvSpPr>
          <p:spPr>
            <a:xfrm>
              <a:off x="6821550" y="1828640"/>
              <a:ext cx="576064" cy="576064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11" name="KSO_Shape"/>
            <p:cNvSpPr>
              <a:spLocks/>
            </p:cNvSpPr>
            <p:nvPr/>
          </p:nvSpPr>
          <p:spPr bwMode="auto">
            <a:xfrm>
              <a:off x="6947440" y="2028536"/>
              <a:ext cx="324284" cy="247321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PA_组合 23"/>
          <p:cNvGrpSpPr/>
          <p:nvPr>
            <p:custDataLst>
              <p:tags r:id="rId7"/>
            </p:custDataLst>
          </p:nvPr>
        </p:nvGrpSpPr>
        <p:grpSpPr>
          <a:xfrm>
            <a:off x="7764286" y="2719125"/>
            <a:ext cx="848958" cy="848958"/>
            <a:chOff x="7537747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椭圆 12"/>
            <p:cNvSpPr/>
            <p:nvPr/>
          </p:nvSpPr>
          <p:spPr>
            <a:xfrm>
              <a:off x="7537747" y="1828640"/>
              <a:ext cx="576064" cy="576064"/>
            </a:xfrm>
            <a:prstGeom prst="ellipse">
              <a:avLst/>
            </a:prstGeom>
            <a:solidFill>
              <a:srgbClr val="A4001D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" name="KSO_Shape"/>
            <p:cNvSpPr>
              <a:spLocks/>
            </p:cNvSpPr>
            <p:nvPr/>
          </p:nvSpPr>
          <p:spPr bwMode="auto">
            <a:xfrm>
              <a:off x="7677487" y="1973096"/>
              <a:ext cx="296583" cy="293618"/>
            </a:xfrm>
            <a:custGeom>
              <a:avLst/>
              <a:gdLst>
                <a:gd name="T0" fmla="*/ 615878 w 2390775"/>
                <a:gd name="T1" fmla="*/ 1467970 h 2365376"/>
                <a:gd name="T2" fmla="*/ 587250 w 2390775"/>
                <a:gd name="T3" fmla="*/ 1401697 h 2365376"/>
                <a:gd name="T4" fmla="*/ 1282649 w 2390775"/>
                <a:gd name="T5" fmla="*/ 1393474 h 2365376"/>
                <a:gd name="T6" fmla="*/ 1180915 w 2390775"/>
                <a:gd name="T7" fmla="*/ 1446870 h 2365376"/>
                <a:gd name="T8" fmla="*/ 1210073 w 2390775"/>
                <a:gd name="T9" fmla="*/ 1382167 h 2365376"/>
                <a:gd name="T10" fmla="*/ 653657 w 2390775"/>
                <a:gd name="T11" fmla="*/ 1314699 h 2365376"/>
                <a:gd name="T12" fmla="*/ 646041 w 2390775"/>
                <a:gd name="T13" fmla="*/ 1180275 h 2365376"/>
                <a:gd name="T14" fmla="*/ 589870 w 2390775"/>
                <a:gd name="T15" fmla="*/ 1105327 h 2365376"/>
                <a:gd name="T16" fmla="*/ 599516 w 2390775"/>
                <a:gd name="T17" fmla="*/ 1141280 h 2365376"/>
                <a:gd name="T18" fmla="*/ 579914 w 2390775"/>
                <a:gd name="T19" fmla="*/ 1158779 h 2365376"/>
                <a:gd name="T20" fmla="*/ 541333 w 2390775"/>
                <a:gd name="T21" fmla="*/ 1105965 h 2365376"/>
                <a:gd name="T22" fmla="*/ 1137260 w 2390775"/>
                <a:gd name="T23" fmla="*/ 1009231 h 2365376"/>
                <a:gd name="T24" fmla="*/ 1143562 w 2390775"/>
                <a:gd name="T25" fmla="*/ 1026145 h 2365376"/>
                <a:gd name="T26" fmla="*/ 1096615 w 2390775"/>
                <a:gd name="T27" fmla="*/ 1069549 h 2365376"/>
                <a:gd name="T28" fmla="*/ 1102602 w 2390775"/>
                <a:gd name="T29" fmla="*/ 1001572 h 2365376"/>
                <a:gd name="T30" fmla="*/ 972739 w 2390775"/>
                <a:gd name="T31" fmla="*/ 835988 h 2365376"/>
                <a:gd name="T32" fmla="*/ 989500 w 2390775"/>
                <a:gd name="T33" fmla="*/ 1138672 h 2365376"/>
                <a:gd name="T34" fmla="*/ 639427 w 2390775"/>
                <a:gd name="T35" fmla="*/ 1423644 h 2365376"/>
                <a:gd name="T36" fmla="*/ 599898 w 2390775"/>
                <a:gd name="T37" fmla="*/ 1003302 h 2365376"/>
                <a:gd name="T38" fmla="*/ 529694 w 2390775"/>
                <a:gd name="T39" fmla="*/ 1090596 h 2365376"/>
                <a:gd name="T40" fmla="*/ 602428 w 2390775"/>
                <a:gd name="T41" fmla="*/ 868249 h 2365376"/>
                <a:gd name="T42" fmla="*/ 861740 w 2390775"/>
                <a:gd name="T43" fmla="*/ 924231 h 2365376"/>
                <a:gd name="T44" fmla="*/ 755609 w 2390775"/>
                <a:gd name="T45" fmla="*/ 542052 h 2365376"/>
                <a:gd name="T46" fmla="*/ 929665 w 2390775"/>
                <a:gd name="T47" fmla="*/ 525915 h 2365376"/>
                <a:gd name="T48" fmla="*/ 909019 w 2390775"/>
                <a:gd name="T49" fmla="*/ 571798 h 2365376"/>
                <a:gd name="T50" fmla="*/ 936652 w 2390775"/>
                <a:gd name="T51" fmla="*/ 586353 h 2365376"/>
                <a:gd name="T52" fmla="*/ 928394 w 2390775"/>
                <a:gd name="T53" fmla="*/ 688879 h 2365376"/>
                <a:gd name="T54" fmla="*/ 840414 w 2390775"/>
                <a:gd name="T55" fmla="*/ 772101 h 2365376"/>
                <a:gd name="T56" fmla="*/ 742269 w 2390775"/>
                <a:gd name="T57" fmla="*/ 675588 h 2365376"/>
                <a:gd name="T58" fmla="*/ 738139 w 2390775"/>
                <a:gd name="T59" fmla="*/ 608504 h 2365376"/>
                <a:gd name="T60" fmla="*/ 761643 w 2390775"/>
                <a:gd name="T61" fmla="*/ 510093 h 2365376"/>
                <a:gd name="T62" fmla="*/ 617010 w 2390775"/>
                <a:gd name="T63" fmla="*/ 449064 h 2365376"/>
                <a:gd name="T64" fmla="*/ 350272 w 2390775"/>
                <a:gd name="T65" fmla="*/ 638327 h 2365376"/>
                <a:gd name="T66" fmla="*/ 215163 w 2390775"/>
                <a:gd name="T67" fmla="*/ 939947 h 2365376"/>
                <a:gd name="T68" fmla="*/ 256613 w 2390775"/>
                <a:gd name="T69" fmla="*/ 1277331 h 2365376"/>
                <a:gd name="T70" fmla="*/ 458486 w 2390775"/>
                <a:gd name="T71" fmla="*/ 1534008 h 2365376"/>
                <a:gd name="T72" fmla="*/ 767308 w 2390775"/>
                <a:gd name="T73" fmla="*/ 1655225 h 2365376"/>
                <a:gd name="T74" fmla="*/ 1101127 w 2390775"/>
                <a:gd name="T75" fmla="*/ 1596674 h 2365376"/>
                <a:gd name="T76" fmla="*/ 1347614 w 2390775"/>
                <a:gd name="T77" fmla="*/ 1383040 h 2365376"/>
                <a:gd name="T78" fmla="*/ 1453614 w 2390775"/>
                <a:gd name="T79" fmla="*/ 1066861 h 2365376"/>
                <a:gd name="T80" fmla="*/ 1378939 w 2390775"/>
                <a:gd name="T81" fmla="*/ 738024 h 2365376"/>
                <a:gd name="T82" fmla="*/ 1153652 w 2390775"/>
                <a:gd name="T83" fmla="*/ 501602 h 2365376"/>
                <a:gd name="T84" fmla="*/ 831224 w 2390775"/>
                <a:gd name="T85" fmla="*/ 411085 h 2365376"/>
                <a:gd name="T86" fmla="*/ 989432 w 2390775"/>
                <a:gd name="T87" fmla="*/ 315187 h 2365376"/>
                <a:gd name="T88" fmla="*/ 1471649 w 2390775"/>
                <a:gd name="T89" fmla="*/ 671876 h 2365376"/>
                <a:gd name="T90" fmla="*/ 1554866 w 2390775"/>
                <a:gd name="T91" fmla="*/ 1171938 h 2365376"/>
                <a:gd name="T92" fmla="*/ 1239716 w 2390775"/>
                <a:gd name="T93" fmla="*/ 1647313 h 2365376"/>
                <a:gd name="T94" fmla="*/ 646121 w 2390775"/>
                <a:gd name="T95" fmla="*/ 1748275 h 2365376"/>
                <a:gd name="T96" fmla="*/ 110112 w 2390775"/>
                <a:gd name="T97" fmla="*/ 1186813 h 2365376"/>
                <a:gd name="T98" fmla="*/ 251551 w 2390775"/>
                <a:gd name="T99" fmla="*/ 580725 h 2365376"/>
                <a:gd name="T100" fmla="*/ 1549044 w 2390775"/>
                <a:gd name="T101" fmla="*/ 160116 h 2365376"/>
                <a:gd name="T102" fmla="*/ 1461002 w 2390775"/>
                <a:gd name="T103" fmla="*/ 284475 h 2365376"/>
                <a:gd name="T104" fmla="*/ 1550307 w 2390775"/>
                <a:gd name="T105" fmla="*/ 426554 h 2365376"/>
                <a:gd name="T106" fmla="*/ 1719764 w 2390775"/>
                <a:gd name="T107" fmla="*/ 380038 h 2365376"/>
                <a:gd name="T108" fmla="*/ 1735543 w 2390775"/>
                <a:gd name="T109" fmla="*/ 232579 h 2365376"/>
                <a:gd name="T110" fmla="*/ 1705909 w 2390775"/>
                <a:gd name="T111" fmla="*/ 94508 h 2365376"/>
                <a:gd name="T112" fmla="*/ 1774050 w 2390775"/>
                <a:gd name="T113" fmla="*/ 148403 h 2365376"/>
                <a:gd name="T114" fmla="*/ 1781614 w 2390775"/>
                <a:gd name="T115" fmla="*/ 428769 h 2365376"/>
                <a:gd name="T116" fmla="*/ 1600166 w 2390775"/>
                <a:gd name="T117" fmla="*/ 516104 h 2365376"/>
                <a:gd name="T118" fmla="*/ 1452167 w 2390775"/>
                <a:gd name="T119" fmla="*/ 455349 h 2365376"/>
                <a:gd name="T120" fmla="*/ 1310478 w 2390775"/>
                <a:gd name="T121" fmla="*/ 259477 h 2365376"/>
                <a:gd name="T122" fmla="*/ 1562614 w 2390775"/>
                <a:gd name="T123" fmla="*/ 74046 h 236537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90775" h="2365376">
                  <a:moveTo>
                    <a:pt x="761351" y="1739900"/>
                  </a:moveTo>
                  <a:lnTo>
                    <a:pt x="791690" y="1805294"/>
                  </a:lnTo>
                  <a:lnTo>
                    <a:pt x="794883" y="1808051"/>
                  </a:lnTo>
                  <a:lnTo>
                    <a:pt x="797278" y="1811991"/>
                  </a:lnTo>
                  <a:lnTo>
                    <a:pt x="800871" y="1817112"/>
                  </a:lnTo>
                  <a:lnTo>
                    <a:pt x="803266" y="1822233"/>
                  </a:lnTo>
                  <a:lnTo>
                    <a:pt x="804065" y="1825384"/>
                  </a:lnTo>
                  <a:lnTo>
                    <a:pt x="804863" y="1828536"/>
                  </a:lnTo>
                  <a:lnTo>
                    <a:pt x="804863" y="1831687"/>
                  </a:lnTo>
                  <a:lnTo>
                    <a:pt x="804863" y="1834839"/>
                  </a:lnTo>
                  <a:lnTo>
                    <a:pt x="804065" y="1837990"/>
                  </a:lnTo>
                  <a:lnTo>
                    <a:pt x="802867" y="1841142"/>
                  </a:lnTo>
                  <a:lnTo>
                    <a:pt x="801670" y="1842718"/>
                  </a:lnTo>
                  <a:lnTo>
                    <a:pt x="799674" y="1844687"/>
                  </a:lnTo>
                  <a:lnTo>
                    <a:pt x="797278" y="1845475"/>
                  </a:lnTo>
                  <a:lnTo>
                    <a:pt x="794484" y="1845869"/>
                  </a:lnTo>
                  <a:lnTo>
                    <a:pt x="790891" y="1846263"/>
                  </a:lnTo>
                  <a:lnTo>
                    <a:pt x="787698" y="1845869"/>
                  </a:lnTo>
                  <a:lnTo>
                    <a:pt x="784105" y="1845475"/>
                  </a:lnTo>
                  <a:lnTo>
                    <a:pt x="780512" y="1844293"/>
                  </a:lnTo>
                  <a:lnTo>
                    <a:pt x="776520" y="1842718"/>
                  </a:lnTo>
                  <a:lnTo>
                    <a:pt x="772927" y="1841142"/>
                  </a:lnTo>
                  <a:lnTo>
                    <a:pt x="768935" y="1839172"/>
                  </a:lnTo>
                  <a:lnTo>
                    <a:pt x="765343" y="1836809"/>
                  </a:lnTo>
                  <a:lnTo>
                    <a:pt x="761750" y="1834051"/>
                  </a:lnTo>
                  <a:lnTo>
                    <a:pt x="758955" y="1831294"/>
                  </a:lnTo>
                  <a:lnTo>
                    <a:pt x="756161" y="1827748"/>
                  </a:lnTo>
                  <a:lnTo>
                    <a:pt x="754165" y="1824597"/>
                  </a:lnTo>
                  <a:lnTo>
                    <a:pt x="748975" y="1815536"/>
                  </a:lnTo>
                  <a:lnTo>
                    <a:pt x="745782" y="1808839"/>
                  </a:lnTo>
                  <a:lnTo>
                    <a:pt x="743387" y="1803718"/>
                  </a:lnTo>
                  <a:lnTo>
                    <a:pt x="742588" y="1799385"/>
                  </a:lnTo>
                  <a:lnTo>
                    <a:pt x="742588" y="1795051"/>
                  </a:lnTo>
                  <a:lnTo>
                    <a:pt x="743387" y="1790718"/>
                  </a:lnTo>
                  <a:lnTo>
                    <a:pt x="746181" y="1778112"/>
                  </a:lnTo>
                  <a:lnTo>
                    <a:pt x="746979" y="1774173"/>
                  </a:lnTo>
                  <a:lnTo>
                    <a:pt x="746979" y="1772203"/>
                  </a:lnTo>
                  <a:lnTo>
                    <a:pt x="746181" y="1771021"/>
                  </a:lnTo>
                  <a:lnTo>
                    <a:pt x="745383" y="1770627"/>
                  </a:lnTo>
                  <a:lnTo>
                    <a:pt x="742987" y="1770627"/>
                  </a:lnTo>
                  <a:lnTo>
                    <a:pt x="742189" y="1770233"/>
                  </a:lnTo>
                  <a:lnTo>
                    <a:pt x="741790" y="1769839"/>
                  </a:lnTo>
                  <a:lnTo>
                    <a:pt x="738596" y="1761961"/>
                  </a:lnTo>
                  <a:lnTo>
                    <a:pt x="736999" y="1758021"/>
                  </a:lnTo>
                  <a:lnTo>
                    <a:pt x="736600" y="1756052"/>
                  </a:lnTo>
                  <a:lnTo>
                    <a:pt x="736600" y="1754476"/>
                  </a:lnTo>
                  <a:lnTo>
                    <a:pt x="742189" y="1750536"/>
                  </a:lnTo>
                  <a:lnTo>
                    <a:pt x="747379" y="1747385"/>
                  </a:lnTo>
                  <a:lnTo>
                    <a:pt x="750971" y="1745021"/>
                  </a:lnTo>
                  <a:lnTo>
                    <a:pt x="754165" y="1743839"/>
                  </a:lnTo>
                  <a:lnTo>
                    <a:pt x="758556" y="1741870"/>
                  </a:lnTo>
                  <a:lnTo>
                    <a:pt x="759754" y="1741870"/>
                  </a:lnTo>
                  <a:lnTo>
                    <a:pt x="761351" y="1739900"/>
                  </a:lnTo>
                  <a:close/>
                  <a:moveTo>
                    <a:pt x="1554438" y="1730375"/>
                  </a:moveTo>
                  <a:lnTo>
                    <a:pt x="1565575" y="1730375"/>
                  </a:lnTo>
                  <a:lnTo>
                    <a:pt x="1575916" y="1730375"/>
                  </a:lnTo>
                  <a:lnTo>
                    <a:pt x="1586258" y="1731163"/>
                  </a:lnTo>
                  <a:lnTo>
                    <a:pt x="1591031" y="1731951"/>
                  </a:lnTo>
                  <a:lnTo>
                    <a:pt x="1595008" y="1733133"/>
                  </a:lnTo>
                  <a:lnTo>
                    <a:pt x="1598986" y="1734314"/>
                  </a:lnTo>
                  <a:lnTo>
                    <a:pt x="1602168" y="1735890"/>
                  </a:lnTo>
                  <a:lnTo>
                    <a:pt x="1605350" y="1737860"/>
                  </a:lnTo>
                  <a:lnTo>
                    <a:pt x="1607339" y="1739830"/>
                  </a:lnTo>
                  <a:lnTo>
                    <a:pt x="1608929" y="1741799"/>
                  </a:lnTo>
                  <a:lnTo>
                    <a:pt x="1609725" y="1744951"/>
                  </a:lnTo>
                  <a:lnTo>
                    <a:pt x="1609725" y="1747708"/>
                  </a:lnTo>
                  <a:lnTo>
                    <a:pt x="1608929" y="1751648"/>
                  </a:lnTo>
                  <a:lnTo>
                    <a:pt x="1607339" y="1755193"/>
                  </a:lnTo>
                  <a:lnTo>
                    <a:pt x="1604554" y="1759920"/>
                  </a:lnTo>
                  <a:lnTo>
                    <a:pt x="1600577" y="1764648"/>
                  </a:lnTo>
                  <a:lnTo>
                    <a:pt x="1595804" y="1769769"/>
                  </a:lnTo>
                  <a:lnTo>
                    <a:pt x="1589042" y="1776072"/>
                  </a:lnTo>
                  <a:lnTo>
                    <a:pt x="1582678" y="1781193"/>
                  </a:lnTo>
                  <a:lnTo>
                    <a:pt x="1576314" y="1786314"/>
                  </a:lnTo>
                  <a:lnTo>
                    <a:pt x="1570348" y="1790647"/>
                  </a:lnTo>
                  <a:lnTo>
                    <a:pt x="1563586" y="1794193"/>
                  </a:lnTo>
                  <a:lnTo>
                    <a:pt x="1557222" y="1797738"/>
                  </a:lnTo>
                  <a:lnTo>
                    <a:pt x="1550461" y="1800496"/>
                  </a:lnTo>
                  <a:lnTo>
                    <a:pt x="1544097" y="1802466"/>
                  </a:lnTo>
                  <a:lnTo>
                    <a:pt x="1537733" y="1804829"/>
                  </a:lnTo>
                  <a:lnTo>
                    <a:pt x="1530971" y="1806799"/>
                  </a:lnTo>
                  <a:lnTo>
                    <a:pt x="1524607" y="1807981"/>
                  </a:lnTo>
                  <a:lnTo>
                    <a:pt x="1518243" y="1809163"/>
                  </a:lnTo>
                  <a:lnTo>
                    <a:pt x="1505117" y="1811132"/>
                  </a:lnTo>
                  <a:lnTo>
                    <a:pt x="1491992" y="1812314"/>
                  </a:lnTo>
                  <a:lnTo>
                    <a:pt x="1486026" y="1813102"/>
                  </a:lnTo>
                  <a:lnTo>
                    <a:pt x="1483241" y="1813890"/>
                  </a:lnTo>
                  <a:lnTo>
                    <a:pt x="1482048" y="1814678"/>
                  </a:lnTo>
                  <a:lnTo>
                    <a:pt x="1481253" y="1815072"/>
                  </a:lnTo>
                  <a:lnTo>
                    <a:pt x="1480855" y="1815859"/>
                  </a:lnTo>
                  <a:lnTo>
                    <a:pt x="1480855" y="1817041"/>
                  </a:lnTo>
                  <a:lnTo>
                    <a:pt x="1481253" y="1818617"/>
                  </a:lnTo>
                  <a:lnTo>
                    <a:pt x="1482048" y="1819799"/>
                  </a:lnTo>
                  <a:lnTo>
                    <a:pt x="1482048" y="1821375"/>
                  </a:lnTo>
                  <a:lnTo>
                    <a:pt x="1482048" y="1821769"/>
                  </a:lnTo>
                  <a:lnTo>
                    <a:pt x="1480855" y="1822556"/>
                  </a:lnTo>
                  <a:lnTo>
                    <a:pt x="1471309" y="1830829"/>
                  </a:lnTo>
                  <a:lnTo>
                    <a:pt x="1465343" y="1834375"/>
                  </a:lnTo>
                  <a:lnTo>
                    <a:pt x="1463354" y="1835556"/>
                  </a:lnTo>
                  <a:lnTo>
                    <a:pt x="1461365" y="1836738"/>
                  </a:lnTo>
                  <a:lnTo>
                    <a:pt x="1452615" y="1830041"/>
                  </a:lnTo>
                  <a:lnTo>
                    <a:pt x="1445853" y="1824132"/>
                  </a:lnTo>
                  <a:lnTo>
                    <a:pt x="1440285" y="1819405"/>
                  </a:lnTo>
                  <a:lnTo>
                    <a:pt x="1437103" y="1815072"/>
                  </a:lnTo>
                  <a:lnTo>
                    <a:pt x="1434716" y="1812314"/>
                  </a:lnTo>
                  <a:lnTo>
                    <a:pt x="1433125" y="1810344"/>
                  </a:lnTo>
                  <a:lnTo>
                    <a:pt x="1432330" y="1808375"/>
                  </a:lnTo>
                  <a:lnTo>
                    <a:pt x="1428750" y="1806799"/>
                  </a:lnTo>
                  <a:lnTo>
                    <a:pt x="1512675" y="1734314"/>
                  </a:lnTo>
                  <a:lnTo>
                    <a:pt x="1518641" y="1733527"/>
                  </a:lnTo>
                  <a:lnTo>
                    <a:pt x="1533755" y="1731951"/>
                  </a:lnTo>
                  <a:lnTo>
                    <a:pt x="1543699" y="1731163"/>
                  </a:lnTo>
                  <a:lnTo>
                    <a:pt x="1554438" y="1730375"/>
                  </a:lnTo>
                  <a:close/>
                  <a:moveTo>
                    <a:pt x="588962" y="1535113"/>
                  </a:moveTo>
                  <a:lnTo>
                    <a:pt x="694496" y="1535113"/>
                  </a:lnTo>
                  <a:lnTo>
                    <a:pt x="694496" y="1557872"/>
                  </a:lnTo>
                  <a:lnTo>
                    <a:pt x="694894" y="1558271"/>
                  </a:lnTo>
                  <a:lnTo>
                    <a:pt x="696885" y="1560268"/>
                  </a:lnTo>
                  <a:lnTo>
                    <a:pt x="698478" y="1560667"/>
                  </a:lnTo>
                  <a:lnTo>
                    <a:pt x="700469" y="1561466"/>
                  </a:lnTo>
                  <a:lnTo>
                    <a:pt x="704053" y="1561865"/>
                  </a:lnTo>
                  <a:lnTo>
                    <a:pt x="707239" y="1561865"/>
                  </a:lnTo>
                  <a:lnTo>
                    <a:pt x="711222" y="1561865"/>
                  </a:lnTo>
                  <a:lnTo>
                    <a:pt x="714407" y="1561466"/>
                  </a:lnTo>
                  <a:lnTo>
                    <a:pt x="716797" y="1560667"/>
                  </a:lnTo>
                  <a:lnTo>
                    <a:pt x="718390" y="1560268"/>
                  </a:lnTo>
                  <a:lnTo>
                    <a:pt x="720381" y="1558271"/>
                  </a:lnTo>
                  <a:lnTo>
                    <a:pt x="720779" y="1557872"/>
                  </a:lnTo>
                  <a:lnTo>
                    <a:pt x="720779" y="1535113"/>
                  </a:lnTo>
                  <a:lnTo>
                    <a:pt x="820737" y="1535113"/>
                  </a:lnTo>
                  <a:lnTo>
                    <a:pt x="820737" y="1644117"/>
                  </a:lnTo>
                  <a:lnTo>
                    <a:pt x="820339" y="1648908"/>
                  </a:lnTo>
                  <a:lnTo>
                    <a:pt x="819144" y="1652901"/>
                  </a:lnTo>
                  <a:lnTo>
                    <a:pt x="816755" y="1656894"/>
                  </a:lnTo>
                  <a:lnTo>
                    <a:pt x="814365" y="1660088"/>
                  </a:lnTo>
                  <a:lnTo>
                    <a:pt x="810781" y="1663283"/>
                  </a:lnTo>
                  <a:lnTo>
                    <a:pt x="806799" y="1665279"/>
                  </a:lnTo>
                  <a:lnTo>
                    <a:pt x="802418" y="1666477"/>
                  </a:lnTo>
                  <a:lnTo>
                    <a:pt x="797639" y="1666876"/>
                  </a:lnTo>
                  <a:lnTo>
                    <a:pt x="612060" y="1666876"/>
                  </a:lnTo>
                  <a:lnTo>
                    <a:pt x="607281" y="1666477"/>
                  </a:lnTo>
                  <a:lnTo>
                    <a:pt x="602901" y="1665279"/>
                  </a:lnTo>
                  <a:lnTo>
                    <a:pt x="598918" y="1663283"/>
                  </a:lnTo>
                  <a:lnTo>
                    <a:pt x="595732" y="1660088"/>
                  </a:lnTo>
                  <a:lnTo>
                    <a:pt x="592546" y="1656894"/>
                  </a:lnTo>
                  <a:lnTo>
                    <a:pt x="590555" y="1652901"/>
                  </a:lnTo>
                  <a:lnTo>
                    <a:pt x="589360" y="1648908"/>
                  </a:lnTo>
                  <a:lnTo>
                    <a:pt x="588962" y="1644117"/>
                  </a:lnTo>
                  <a:lnTo>
                    <a:pt x="588962" y="1535113"/>
                  </a:lnTo>
                  <a:close/>
                  <a:moveTo>
                    <a:pt x="612060" y="1476375"/>
                  </a:moveTo>
                  <a:lnTo>
                    <a:pt x="797639" y="1476375"/>
                  </a:lnTo>
                  <a:lnTo>
                    <a:pt x="802418" y="1476769"/>
                  </a:lnTo>
                  <a:lnTo>
                    <a:pt x="806799" y="1477950"/>
                  </a:lnTo>
                  <a:lnTo>
                    <a:pt x="810781" y="1480312"/>
                  </a:lnTo>
                  <a:lnTo>
                    <a:pt x="814365" y="1483068"/>
                  </a:lnTo>
                  <a:lnTo>
                    <a:pt x="816755" y="1486611"/>
                  </a:lnTo>
                  <a:lnTo>
                    <a:pt x="819144" y="1490155"/>
                  </a:lnTo>
                  <a:lnTo>
                    <a:pt x="820339" y="1494485"/>
                  </a:lnTo>
                  <a:lnTo>
                    <a:pt x="820737" y="1498816"/>
                  </a:lnTo>
                  <a:lnTo>
                    <a:pt x="820737" y="1525588"/>
                  </a:lnTo>
                  <a:lnTo>
                    <a:pt x="588962" y="1525588"/>
                  </a:lnTo>
                  <a:lnTo>
                    <a:pt x="588962" y="1498816"/>
                  </a:lnTo>
                  <a:lnTo>
                    <a:pt x="589360" y="1494485"/>
                  </a:lnTo>
                  <a:lnTo>
                    <a:pt x="590555" y="1490155"/>
                  </a:lnTo>
                  <a:lnTo>
                    <a:pt x="592546" y="1486611"/>
                  </a:lnTo>
                  <a:lnTo>
                    <a:pt x="595732" y="1483068"/>
                  </a:lnTo>
                  <a:lnTo>
                    <a:pt x="598918" y="1480312"/>
                  </a:lnTo>
                  <a:lnTo>
                    <a:pt x="602901" y="1477950"/>
                  </a:lnTo>
                  <a:lnTo>
                    <a:pt x="607281" y="1476769"/>
                  </a:lnTo>
                  <a:lnTo>
                    <a:pt x="612060" y="1476375"/>
                  </a:lnTo>
                  <a:close/>
                  <a:moveTo>
                    <a:pt x="725449" y="1381125"/>
                  </a:moveTo>
                  <a:lnTo>
                    <a:pt x="730525" y="1381524"/>
                  </a:lnTo>
                  <a:lnTo>
                    <a:pt x="732087" y="1381524"/>
                  </a:lnTo>
                  <a:lnTo>
                    <a:pt x="734430" y="1382322"/>
                  </a:lnTo>
                  <a:lnTo>
                    <a:pt x="737554" y="1384317"/>
                  </a:lnTo>
                  <a:lnTo>
                    <a:pt x="740287" y="1386312"/>
                  </a:lnTo>
                  <a:lnTo>
                    <a:pt x="743411" y="1389505"/>
                  </a:lnTo>
                  <a:lnTo>
                    <a:pt x="746535" y="1393096"/>
                  </a:lnTo>
                  <a:lnTo>
                    <a:pt x="749659" y="1397486"/>
                  </a:lnTo>
                  <a:lnTo>
                    <a:pt x="755906" y="1407063"/>
                  </a:lnTo>
                  <a:lnTo>
                    <a:pt x="761373" y="1417837"/>
                  </a:lnTo>
                  <a:lnTo>
                    <a:pt x="766059" y="1427813"/>
                  </a:lnTo>
                  <a:lnTo>
                    <a:pt x="769182" y="1437390"/>
                  </a:lnTo>
                  <a:lnTo>
                    <a:pt x="770744" y="1441780"/>
                  </a:lnTo>
                  <a:lnTo>
                    <a:pt x="771525" y="1445770"/>
                  </a:lnTo>
                  <a:lnTo>
                    <a:pt x="771525" y="1448164"/>
                  </a:lnTo>
                  <a:lnTo>
                    <a:pt x="771525" y="1450159"/>
                  </a:lnTo>
                  <a:lnTo>
                    <a:pt x="770744" y="1451357"/>
                  </a:lnTo>
                  <a:lnTo>
                    <a:pt x="769182" y="1452155"/>
                  </a:lnTo>
                  <a:lnTo>
                    <a:pt x="768011" y="1452155"/>
                  </a:lnTo>
                  <a:lnTo>
                    <a:pt x="766449" y="1450958"/>
                  </a:lnTo>
                  <a:lnTo>
                    <a:pt x="764887" y="1449760"/>
                  </a:lnTo>
                  <a:lnTo>
                    <a:pt x="762544" y="1448563"/>
                  </a:lnTo>
                  <a:lnTo>
                    <a:pt x="759030" y="1444174"/>
                  </a:lnTo>
                  <a:lnTo>
                    <a:pt x="755516" y="1439784"/>
                  </a:lnTo>
                  <a:lnTo>
                    <a:pt x="753173" y="1434996"/>
                  </a:lnTo>
                  <a:lnTo>
                    <a:pt x="752392" y="1433400"/>
                  </a:lnTo>
                  <a:lnTo>
                    <a:pt x="752392" y="1431404"/>
                  </a:lnTo>
                  <a:lnTo>
                    <a:pt x="752001" y="1428611"/>
                  </a:lnTo>
                  <a:lnTo>
                    <a:pt x="750830" y="1426616"/>
                  </a:lnTo>
                  <a:lnTo>
                    <a:pt x="748878" y="1425419"/>
                  </a:lnTo>
                  <a:lnTo>
                    <a:pt x="746925" y="1425020"/>
                  </a:lnTo>
                  <a:lnTo>
                    <a:pt x="746144" y="1425419"/>
                  </a:lnTo>
                  <a:lnTo>
                    <a:pt x="745363" y="1425818"/>
                  </a:lnTo>
                  <a:lnTo>
                    <a:pt x="744582" y="1426616"/>
                  </a:lnTo>
                  <a:lnTo>
                    <a:pt x="743411" y="1427414"/>
                  </a:lnTo>
                  <a:lnTo>
                    <a:pt x="742630" y="1428611"/>
                  </a:lnTo>
                  <a:lnTo>
                    <a:pt x="742240" y="1430207"/>
                  </a:lnTo>
                  <a:lnTo>
                    <a:pt x="741849" y="1432602"/>
                  </a:lnTo>
                  <a:lnTo>
                    <a:pt x="741849" y="1434597"/>
                  </a:lnTo>
                  <a:lnTo>
                    <a:pt x="741459" y="1439385"/>
                  </a:lnTo>
                  <a:lnTo>
                    <a:pt x="740678" y="1443376"/>
                  </a:lnTo>
                  <a:lnTo>
                    <a:pt x="739897" y="1445371"/>
                  </a:lnTo>
                  <a:lnTo>
                    <a:pt x="739116" y="1446967"/>
                  </a:lnTo>
                  <a:lnTo>
                    <a:pt x="737944" y="1448164"/>
                  </a:lnTo>
                  <a:lnTo>
                    <a:pt x="735992" y="1449361"/>
                  </a:lnTo>
                  <a:lnTo>
                    <a:pt x="734430" y="1450558"/>
                  </a:lnTo>
                  <a:lnTo>
                    <a:pt x="732868" y="1452155"/>
                  </a:lnTo>
                  <a:lnTo>
                    <a:pt x="730525" y="1452953"/>
                  </a:lnTo>
                  <a:lnTo>
                    <a:pt x="727792" y="1453352"/>
                  </a:lnTo>
                  <a:lnTo>
                    <a:pt x="721935" y="1454150"/>
                  </a:lnTo>
                  <a:lnTo>
                    <a:pt x="715297" y="1454150"/>
                  </a:lnTo>
                  <a:lnTo>
                    <a:pt x="712173" y="1453751"/>
                  </a:lnTo>
                  <a:lnTo>
                    <a:pt x="709049" y="1452953"/>
                  </a:lnTo>
                  <a:lnTo>
                    <a:pt x="706706" y="1452155"/>
                  </a:lnTo>
                  <a:lnTo>
                    <a:pt x="703973" y="1450558"/>
                  </a:lnTo>
                  <a:lnTo>
                    <a:pt x="701240" y="1448962"/>
                  </a:lnTo>
                  <a:lnTo>
                    <a:pt x="699287" y="1447366"/>
                  </a:lnTo>
                  <a:lnTo>
                    <a:pt x="694992" y="1442977"/>
                  </a:lnTo>
                  <a:lnTo>
                    <a:pt x="691478" y="1438188"/>
                  </a:lnTo>
                  <a:lnTo>
                    <a:pt x="687963" y="1432602"/>
                  </a:lnTo>
                  <a:lnTo>
                    <a:pt x="685230" y="1427015"/>
                  </a:lnTo>
                  <a:lnTo>
                    <a:pt x="682497" y="1421029"/>
                  </a:lnTo>
                  <a:lnTo>
                    <a:pt x="680544" y="1415044"/>
                  </a:lnTo>
                  <a:lnTo>
                    <a:pt x="678982" y="1409058"/>
                  </a:lnTo>
                  <a:lnTo>
                    <a:pt x="676249" y="1399082"/>
                  </a:lnTo>
                  <a:lnTo>
                    <a:pt x="675078" y="1392298"/>
                  </a:lnTo>
                  <a:lnTo>
                    <a:pt x="674687" y="1389106"/>
                  </a:lnTo>
                  <a:lnTo>
                    <a:pt x="674687" y="1388707"/>
                  </a:lnTo>
                  <a:lnTo>
                    <a:pt x="675078" y="1388308"/>
                  </a:lnTo>
                  <a:lnTo>
                    <a:pt x="676249" y="1387909"/>
                  </a:lnTo>
                  <a:lnTo>
                    <a:pt x="679373" y="1387111"/>
                  </a:lnTo>
                  <a:lnTo>
                    <a:pt x="683278" y="1385913"/>
                  </a:lnTo>
                  <a:lnTo>
                    <a:pt x="689525" y="1384716"/>
                  </a:lnTo>
                  <a:lnTo>
                    <a:pt x="698897" y="1383120"/>
                  </a:lnTo>
                  <a:lnTo>
                    <a:pt x="715297" y="1381524"/>
                  </a:lnTo>
                  <a:lnTo>
                    <a:pt x="725449" y="1381125"/>
                  </a:lnTo>
                  <a:close/>
                  <a:moveTo>
                    <a:pt x="1433588" y="1247775"/>
                  </a:moveTo>
                  <a:lnTo>
                    <a:pt x="1439124" y="1247775"/>
                  </a:lnTo>
                  <a:lnTo>
                    <a:pt x="1444264" y="1248175"/>
                  </a:lnTo>
                  <a:lnTo>
                    <a:pt x="1448614" y="1248976"/>
                  </a:lnTo>
                  <a:lnTo>
                    <a:pt x="1451382" y="1249776"/>
                  </a:lnTo>
                  <a:lnTo>
                    <a:pt x="1453359" y="1250977"/>
                  </a:lnTo>
                  <a:lnTo>
                    <a:pt x="1454150" y="1252178"/>
                  </a:lnTo>
                  <a:lnTo>
                    <a:pt x="1454150" y="1253779"/>
                  </a:lnTo>
                  <a:lnTo>
                    <a:pt x="1453359" y="1255380"/>
                  </a:lnTo>
                  <a:lnTo>
                    <a:pt x="1452173" y="1256981"/>
                  </a:lnTo>
                  <a:lnTo>
                    <a:pt x="1450196" y="1258582"/>
                  </a:lnTo>
                  <a:lnTo>
                    <a:pt x="1447428" y="1260183"/>
                  </a:lnTo>
                  <a:lnTo>
                    <a:pt x="1441892" y="1262985"/>
                  </a:lnTo>
                  <a:lnTo>
                    <a:pt x="1435565" y="1264986"/>
                  </a:lnTo>
                  <a:lnTo>
                    <a:pt x="1432402" y="1265387"/>
                  </a:lnTo>
                  <a:lnTo>
                    <a:pt x="1429634" y="1265787"/>
                  </a:lnTo>
                  <a:lnTo>
                    <a:pt x="1427261" y="1265787"/>
                  </a:lnTo>
                  <a:lnTo>
                    <a:pt x="1425284" y="1265387"/>
                  </a:lnTo>
                  <a:lnTo>
                    <a:pt x="1423703" y="1264986"/>
                  </a:lnTo>
                  <a:lnTo>
                    <a:pt x="1422516" y="1264586"/>
                  </a:lnTo>
                  <a:lnTo>
                    <a:pt x="1420539" y="1264586"/>
                  </a:lnTo>
                  <a:lnTo>
                    <a:pt x="1419353" y="1264986"/>
                  </a:lnTo>
                  <a:lnTo>
                    <a:pt x="1418562" y="1265787"/>
                  </a:lnTo>
                  <a:lnTo>
                    <a:pt x="1417376" y="1266588"/>
                  </a:lnTo>
                  <a:lnTo>
                    <a:pt x="1416980" y="1267388"/>
                  </a:lnTo>
                  <a:lnTo>
                    <a:pt x="1416585" y="1268589"/>
                  </a:lnTo>
                  <a:lnTo>
                    <a:pt x="1416190" y="1269790"/>
                  </a:lnTo>
                  <a:lnTo>
                    <a:pt x="1416585" y="1270990"/>
                  </a:lnTo>
                  <a:lnTo>
                    <a:pt x="1416585" y="1272191"/>
                  </a:lnTo>
                  <a:lnTo>
                    <a:pt x="1417376" y="1273392"/>
                  </a:lnTo>
                  <a:lnTo>
                    <a:pt x="1418562" y="1274993"/>
                  </a:lnTo>
                  <a:lnTo>
                    <a:pt x="1419748" y="1276194"/>
                  </a:lnTo>
                  <a:lnTo>
                    <a:pt x="1422121" y="1277395"/>
                  </a:lnTo>
                  <a:lnTo>
                    <a:pt x="1424098" y="1278596"/>
                  </a:lnTo>
                  <a:lnTo>
                    <a:pt x="1428843" y="1280597"/>
                  </a:lnTo>
                  <a:lnTo>
                    <a:pt x="1430820" y="1282198"/>
                  </a:lnTo>
                  <a:lnTo>
                    <a:pt x="1432402" y="1283799"/>
                  </a:lnTo>
                  <a:lnTo>
                    <a:pt x="1433588" y="1285000"/>
                  </a:lnTo>
                  <a:lnTo>
                    <a:pt x="1435170" y="1287001"/>
                  </a:lnTo>
                  <a:lnTo>
                    <a:pt x="1436356" y="1289003"/>
                  </a:lnTo>
                  <a:lnTo>
                    <a:pt x="1436751" y="1291404"/>
                  </a:lnTo>
                  <a:lnTo>
                    <a:pt x="1437542" y="1293406"/>
                  </a:lnTo>
                  <a:lnTo>
                    <a:pt x="1437542" y="1296608"/>
                  </a:lnTo>
                  <a:lnTo>
                    <a:pt x="1437542" y="1299009"/>
                  </a:lnTo>
                  <a:lnTo>
                    <a:pt x="1437147" y="1302612"/>
                  </a:lnTo>
                  <a:lnTo>
                    <a:pt x="1436356" y="1305414"/>
                  </a:lnTo>
                  <a:lnTo>
                    <a:pt x="1435170" y="1309416"/>
                  </a:lnTo>
                  <a:lnTo>
                    <a:pt x="1431611" y="1317422"/>
                  </a:lnTo>
                  <a:lnTo>
                    <a:pt x="1430029" y="1320624"/>
                  </a:lnTo>
                  <a:lnTo>
                    <a:pt x="1428052" y="1323826"/>
                  </a:lnTo>
                  <a:lnTo>
                    <a:pt x="1425680" y="1326628"/>
                  </a:lnTo>
                  <a:lnTo>
                    <a:pt x="1423307" y="1328629"/>
                  </a:lnTo>
                  <a:lnTo>
                    <a:pt x="1420539" y="1331431"/>
                  </a:lnTo>
                  <a:lnTo>
                    <a:pt x="1417771" y="1333032"/>
                  </a:lnTo>
                  <a:lnTo>
                    <a:pt x="1414608" y="1334633"/>
                  </a:lnTo>
                  <a:lnTo>
                    <a:pt x="1411445" y="1336635"/>
                  </a:lnTo>
                  <a:lnTo>
                    <a:pt x="1404722" y="1338636"/>
                  </a:lnTo>
                  <a:lnTo>
                    <a:pt x="1397605" y="1340237"/>
                  </a:lnTo>
                  <a:lnTo>
                    <a:pt x="1390487" y="1341038"/>
                  </a:lnTo>
                  <a:lnTo>
                    <a:pt x="1383370" y="1341438"/>
                  </a:lnTo>
                  <a:lnTo>
                    <a:pt x="1376252" y="1341438"/>
                  </a:lnTo>
                  <a:lnTo>
                    <a:pt x="1369530" y="1341038"/>
                  </a:lnTo>
                  <a:lnTo>
                    <a:pt x="1358063" y="1339437"/>
                  </a:lnTo>
                  <a:lnTo>
                    <a:pt x="1350154" y="1338236"/>
                  </a:lnTo>
                  <a:lnTo>
                    <a:pt x="1347386" y="1337435"/>
                  </a:lnTo>
                  <a:lnTo>
                    <a:pt x="1347386" y="1337835"/>
                  </a:lnTo>
                  <a:lnTo>
                    <a:pt x="1346991" y="1337435"/>
                  </a:lnTo>
                  <a:lnTo>
                    <a:pt x="1346200" y="1337035"/>
                  </a:lnTo>
                  <a:lnTo>
                    <a:pt x="1346200" y="1334633"/>
                  </a:lnTo>
                  <a:lnTo>
                    <a:pt x="1346991" y="1331831"/>
                  </a:lnTo>
                  <a:lnTo>
                    <a:pt x="1347782" y="1326228"/>
                  </a:lnTo>
                  <a:lnTo>
                    <a:pt x="1349363" y="1318623"/>
                  </a:lnTo>
                  <a:lnTo>
                    <a:pt x="1351736" y="1307415"/>
                  </a:lnTo>
                  <a:lnTo>
                    <a:pt x="1355295" y="1296608"/>
                  </a:lnTo>
                  <a:lnTo>
                    <a:pt x="1357667" y="1287402"/>
                  </a:lnTo>
                  <a:lnTo>
                    <a:pt x="1361621" y="1275794"/>
                  </a:lnTo>
                  <a:lnTo>
                    <a:pt x="1363994" y="1270190"/>
                  </a:lnTo>
                  <a:lnTo>
                    <a:pt x="1364785" y="1268589"/>
                  </a:lnTo>
                  <a:lnTo>
                    <a:pt x="1366762" y="1265787"/>
                  </a:lnTo>
                  <a:lnTo>
                    <a:pt x="1369925" y="1262985"/>
                  </a:lnTo>
                  <a:lnTo>
                    <a:pt x="1373484" y="1260183"/>
                  </a:lnTo>
                  <a:lnTo>
                    <a:pt x="1378229" y="1258182"/>
                  </a:lnTo>
                  <a:lnTo>
                    <a:pt x="1383765" y="1256181"/>
                  </a:lnTo>
                  <a:lnTo>
                    <a:pt x="1389301" y="1253779"/>
                  </a:lnTo>
                  <a:lnTo>
                    <a:pt x="1395628" y="1252578"/>
                  </a:lnTo>
                  <a:lnTo>
                    <a:pt x="1401954" y="1250977"/>
                  </a:lnTo>
                  <a:lnTo>
                    <a:pt x="1415399" y="1248976"/>
                  </a:lnTo>
                  <a:lnTo>
                    <a:pt x="1428052" y="1248175"/>
                  </a:lnTo>
                  <a:lnTo>
                    <a:pt x="1433588" y="1247775"/>
                  </a:lnTo>
                  <a:close/>
                  <a:moveTo>
                    <a:pt x="1155700" y="965200"/>
                  </a:moveTo>
                  <a:lnTo>
                    <a:pt x="1161653" y="965597"/>
                  </a:lnTo>
                  <a:lnTo>
                    <a:pt x="1167209" y="966787"/>
                  </a:lnTo>
                  <a:lnTo>
                    <a:pt x="1172766" y="968770"/>
                  </a:lnTo>
                  <a:lnTo>
                    <a:pt x="1177925" y="971944"/>
                  </a:lnTo>
                  <a:lnTo>
                    <a:pt x="1182687" y="975514"/>
                  </a:lnTo>
                  <a:lnTo>
                    <a:pt x="1187450" y="980274"/>
                  </a:lnTo>
                  <a:lnTo>
                    <a:pt x="1192213" y="985431"/>
                  </a:lnTo>
                  <a:lnTo>
                    <a:pt x="1196181" y="991381"/>
                  </a:lnTo>
                  <a:lnTo>
                    <a:pt x="1200150" y="998125"/>
                  </a:lnTo>
                  <a:lnTo>
                    <a:pt x="1204119" y="1005265"/>
                  </a:lnTo>
                  <a:lnTo>
                    <a:pt x="1207691" y="1012802"/>
                  </a:lnTo>
                  <a:lnTo>
                    <a:pt x="1211659" y="1021133"/>
                  </a:lnTo>
                  <a:lnTo>
                    <a:pt x="1214437" y="1029860"/>
                  </a:lnTo>
                  <a:lnTo>
                    <a:pt x="1217613" y="1038984"/>
                  </a:lnTo>
                  <a:lnTo>
                    <a:pt x="1220787" y="1048504"/>
                  </a:lnTo>
                  <a:lnTo>
                    <a:pt x="1225947" y="1068338"/>
                  </a:lnTo>
                  <a:lnTo>
                    <a:pt x="1230313" y="1089363"/>
                  </a:lnTo>
                  <a:lnTo>
                    <a:pt x="1234678" y="1111180"/>
                  </a:lnTo>
                  <a:lnTo>
                    <a:pt x="1237853" y="1133792"/>
                  </a:lnTo>
                  <a:lnTo>
                    <a:pt x="1241028" y="1155609"/>
                  </a:lnTo>
                  <a:lnTo>
                    <a:pt x="1243013" y="1177824"/>
                  </a:lnTo>
                  <a:lnTo>
                    <a:pt x="1245394" y="1198848"/>
                  </a:lnTo>
                  <a:lnTo>
                    <a:pt x="1246981" y="1219476"/>
                  </a:lnTo>
                  <a:lnTo>
                    <a:pt x="1246187" y="1186551"/>
                  </a:lnTo>
                  <a:lnTo>
                    <a:pt x="1342231" y="1244467"/>
                  </a:lnTo>
                  <a:lnTo>
                    <a:pt x="1323181" y="1340465"/>
                  </a:lnTo>
                  <a:lnTo>
                    <a:pt x="1248966" y="1309524"/>
                  </a:lnTo>
                  <a:lnTo>
                    <a:pt x="1245394" y="1284929"/>
                  </a:lnTo>
                  <a:lnTo>
                    <a:pt x="1239441" y="1242087"/>
                  </a:lnTo>
                  <a:lnTo>
                    <a:pt x="1231106" y="1373787"/>
                  </a:lnTo>
                  <a:lnTo>
                    <a:pt x="1230709" y="1379737"/>
                  </a:lnTo>
                  <a:lnTo>
                    <a:pt x="1230313" y="1386084"/>
                  </a:lnTo>
                  <a:lnTo>
                    <a:pt x="1230709" y="1392431"/>
                  </a:lnTo>
                  <a:lnTo>
                    <a:pt x="1232297" y="1399968"/>
                  </a:lnTo>
                  <a:lnTo>
                    <a:pt x="1234281" y="1407902"/>
                  </a:lnTo>
                  <a:lnTo>
                    <a:pt x="1237059" y="1417422"/>
                  </a:lnTo>
                  <a:lnTo>
                    <a:pt x="1241822" y="1428133"/>
                  </a:lnTo>
                  <a:lnTo>
                    <a:pt x="1247775" y="1440430"/>
                  </a:lnTo>
                  <a:lnTo>
                    <a:pt x="1231106" y="1440430"/>
                  </a:lnTo>
                  <a:lnTo>
                    <a:pt x="1242219" y="1446380"/>
                  </a:lnTo>
                  <a:lnTo>
                    <a:pt x="1256109" y="1453124"/>
                  </a:lnTo>
                  <a:lnTo>
                    <a:pt x="1287066" y="1467405"/>
                  </a:lnTo>
                  <a:lnTo>
                    <a:pt x="1313259" y="1479305"/>
                  </a:lnTo>
                  <a:lnTo>
                    <a:pt x="1323975" y="1483669"/>
                  </a:lnTo>
                  <a:lnTo>
                    <a:pt x="1501775" y="1720491"/>
                  </a:lnTo>
                  <a:lnTo>
                    <a:pt x="1401763" y="1798638"/>
                  </a:lnTo>
                  <a:lnTo>
                    <a:pt x="1210469" y="1576494"/>
                  </a:lnTo>
                  <a:lnTo>
                    <a:pt x="1080294" y="1561816"/>
                  </a:lnTo>
                  <a:lnTo>
                    <a:pt x="1080294" y="1563800"/>
                  </a:lnTo>
                  <a:lnTo>
                    <a:pt x="1080294" y="1567370"/>
                  </a:lnTo>
                  <a:lnTo>
                    <a:pt x="1079500" y="1575700"/>
                  </a:lnTo>
                  <a:lnTo>
                    <a:pt x="1077516" y="1587601"/>
                  </a:lnTo>
                  <a:lnTo>
                    <a:pt x="1074341" y="1601088"/>
                  </a:lnTo>
                  <a:lnTo>
                    <a:pt x="1066403" y="1633220"/>
                  </a:lnTo>
                  <a:lnTo>
                    <a:pt x="1056878" y="1669318"/>
                  </a:lnTo>
                  <a:lnTo>
                    <a:pt x="1046956" y="1703830"/>
                  </a:lnTo>
                  <a:lnTo>
                    <a:pt x="1038622" y="1733582"/>
                  </a:lnTo>
                  <a:lnTo>
                    <a:pt x="1030288" y="1762540"/>
                  </a:lnTo>
                  <a:lnTo>
                    <a:pt x="802481" y="1785548"/>
                  </a:lnTo>
                  <a:lnTo>
                    <a:pt x="770731" y="1731201"/>
                  </a:lnTo>
                  <a:lnTo>
                    <a:pt x="904081" y="1706210"/>
                  </a:lnTo>
                  <a:lnTo>
                    <a:pt x="903685" y="1489619"/>
                  </a:lnTo>
                  <a:lnTo>
                    <a:pt x="871935" y="1482479"/>
                  </a:lnTo>
                  <a:lnTo>
                    <a:pt x="869950" y="1471768"/>
                  </a:lnTo>
                  <a:lnTo>
                    <a:pt x="867966" y="1461851"/>
                  </a:lnTo>
                  <a:lnTo>
                    <a:pt x="866378" y="1453124"/>
                  </a:lnTo>
                  <a:lnTo>
                    <a:pt x="864791" y="1445190"/>
                  </a:lnTo>
                  <a:lnTo>
                    <a:pt x="863600" y="1428926"/>
                  </a:lnTo>
                  <a:lnTo>
                    <a:pt x="862806" y="1413455"/>
                  </a:lnTo>
                  <a:lnTo>
                    <a:pt x="862013" y="1373787"/>
                  </a:lnTo>
                  <a:lnTo>
                    <a:pt x="860822" y="1346812"/>
                  </a:lnTo>
                  <a:lnTo>
                    <a:pt x="858044" y="1312697"/>
                  </a:lnTo>
                  <a:lnTo>
                    <a:pt x="854472" y="1175444"/>
                  </a:lnTo>
                  <a:lnTo>
                    <a:pt x="843756" y="1181791"/>
                  </a:lnTo>
                  <a:lnTo>
                    <a:pt x="818753" y="1197658"/>
                  </a:lnTo>
                  <a:lnTo>
                    <a:pt x="802878" y="1208369"/>
                  </a:lnTo>
                  <a:lnTo>
                    <a:pt x="786606" y="1219476"/>
                  </a:lnTo>
                  <a:lnTo>
                    <a:pt x="770731" y="1230980"/>
                  </a:lnTo>
                  <a:lnTo>
                    <a:pt x="756841" y="1242087"/>
                  </a:lnTo>
                  <a:lnTo>
                    <a:pt x="754460" y="1250021"/>
                  </a:lnTo>
                  <a:lnTo>
                    <a:pt x="752872" y="1258351"/>
                  </a:lnTo>
                  <a:lnTo>
                    <a:pt x="752078" y="1266681"/>
                  </a:lnTo>
                  <a:lnTo>
                    <a:pt x="751285" y="1275805"/>
                  </a:lnTo>
                  <a:lnTo>
                    <a:pt x="751285" y="1284532"/>
                  </a:lnTo>
                  <a:lnTo>
                    <a:pt x="751681" y="1292863"/>
                  </a:lnTo>
                  <a:lnTo>
                    <a:pt x="752078" y="1301590"/>
                  </a:lnTo>
                  <a:lnTo>
                    <a:pt x="752872" y="1310317"/>
                  </a:lnTo>
                  <a:lnTo>
                    <a:pt x="754856" y="1325788"/>
                  </a:lnTo>
                  <a:lnTo>
                    <a:pt x="756444" y="1339275"/>
                  </a:lnTo>
                  <a:lnTo>
                    <a:pt x="758031" y="1350382"/>
                  </a:lnTo>
                  <a:lnTo>
                    <a:pt x="758031" y="1354349"/>
                  </a:lnTo>
                  <a:lnTo>
                    <a:pt x="756841" y="1357523"/>
                  </a:lnTo>
                  <a:lnTo>
                    <a:pt x="727869" y="1355539"/>
                  </a:lnTo>
                  <a:lnTo>
                    <a:pt x="715566" y="1354746"/>
                  </a:lnTo>
                  <a:lnTo>
                    <a:pt x="709613" y="1354746"/>
                  </a:lnTo>
                  <a:lnTo>
                    <a:pt x="704453" y="1355143"/>
                  </a:lnTo>
                  <a:lnTo>
                    <a:pt x="698897" y="1355539"/>
                  </a:lnTo>
                  <a:lnTo>
                    <a:pt x="693341" y="1356729"/>
                  </a:lnTo>
                  <a:lnTo>
                    <a:pt x="687785" y="1357919"/>
                  </a:lnTo>
                  <a:lnTo>
                    <a:pt x="682228" y="1359903"/>
                  </a:lnTo>
                  <a:lnTo>
                    <a:pt x="677069" y="1361886"/>
                  </a:lnTo>
                  <a:lnTo>
                    <a:pt x="671116" y="1364663"/>
                  </a:lnTo>
                  <a:lnTo>
                    <a:pt x="664766" y="1367836"/>
                  </a:lnTo>
                  <a:lnTo>
                    <a:pt x="658416" y="1372200"/>
                  </a:lnTo>
                  <a:lnTo>
                    <a:pt x="657225" y="1367043"/>
                  </a:lnTo>
                  <a:lnTo>
                    <a:pt x="655241" y="1361093"/>
                  </a:lnTo>
                  <a:lnTo>
                    <a:pt x="654050" y="1355143"/>
                  </a:lnTo>
                  <a:lnTo>
                    <a:pt x="653256" y="1348399"/>
                  </a:lnTo>
                  <a:lnTo>
                    <a:pt x="651669" y="1333325"/>
                  </a:lnTo>
                  <a:lnTo>
                    <a:pt x="650875" y="1316267"/>
                  </a:lnTo>
                  <a:lnTo>
                    <a:pt x="650875" y="1296830"/>
                  </a:lnTo>
                  <a:lnTo>
                    <a:pt x="651272" y="1274615"/>
                  </a:lnTo>
                  <a:lnTo>
                    <a:pt x="652066" y="1251211"/>
                  </a:lnTo>
                  <a:lnTo>
                    <a:pt x="653653" y="1225029"/>
                  </a:lnTo>
                  <a:lnTo>
                    <a:pt x="660797" y="1208369"/>
                  </a:lnTo>
                  <a:lnTo>
                    <a:pt x="667147" y="1194881"/>
                  </a:lnTo>
                  <a:lnTo>
                    <a:pt x="670322" y="1188931"/>
                  </a:lnTo>
                  <a:lnTo>
                    <a:pt x="673497" y="1183774"/>
                  </a:lnTo>
                  <a:lnTo>
                    <a:pt x="680244" y="1174254"/>
                  </a:lnTo>
                  <a:lnTo>
                    <a:pt x="687388" y="1164733"/>
                  </a:lnTo>
                  <a:lnTo>
                    <a:pt x="696119" y="1155213"/>
                  </a:lnTo>
                  <a:lnTo>
                    <a:pt x="706438" y="1143312"/>
                  </a:lnTo>
                  <a:lnTo>
                    <a:pt x="718741" y="1129031"/>
                  </a:lnTo>
                  <a:lnTo>
                    <a:pt x="738585" y="1108007"/>
                  </a:lnTo>
                  <a:lnTo>
                    <a:pt x="756047" y="1088966"/>
                  </a:lnTo>
                  <a:lnTo>
                    <a:pt x="785416" y="1057231"/>
                  </a:lnTo>
                  <a:lnTo>
                    <a:pt x="797719" y="1043744"/>
                  </a:lnTo>
                  <a:lnTo>
                    <a:pt x="809228" y="1032240"/>
                  </a:lnTo>
                  <a:lnTo>
                    <a:pt x="820738" y="1021926"/>
                  </a:lnTo>
                  <a:lnTo>
                    <a:pt x="831056" y="1012802"/>
                  </a:lnTo>
                  <a:lnTo>
                    <a:pt x="836613" y="1008439"/>
                  </a:lnTo>
                  <a:lnTo>
                    <a:pt x="842169" y="1004869"/>
                  </a:lnTo>
                  <a:lnTo>
                    <a:pt x="848122" y="1000902"/>
                  </a:lnTo>
                  <a:lnTo>
                    <a:pt x="854075" y="997331"/>
                  </a:lnTo>
                  <a:lnTo>
                    <a:pt x="860028" y="994555"/>
                  </a:lnTo>
                  <a:lnTo>
                    <a:pt x="866378" y="991381"/>
                  </a:lnTo>
                  <a:lnTo>
                    <a:pt x="873125" y="988208"/>
                  </a:lnTo>
                  <a:lnTo>
                    <a:pt x="880269" y="985828"/>
                  </a:lnTo>
                  <a:lnTo>
                    <a:pt x="895350" y="980274"/>
                  </a:lnTo>
                  <a:lnTo>
                    <a:pt x="912416" y="975117"/>
                  </a:lnTo>
                  <a:lnTo>
                    <a:pt x="932260" y="970753"/>
                  </a:lnTo>
                  <a:lnTo>
                    <a:pt x="954881" y="965597"/>
                  </a:lnTo>
                  <a:lnTo>
                    <a:pt x="963613" y="965993"/>
                  </a:lnTo>
                  <a:lnTo>
                    <a:pt x="979488" y="966787"/>
                  </a:lnTo>
                  <a:lnTo>
                    <a:pt x="1004491" y="968373"/>
                  </a:lnTo>
                  <a:lnTo>
                    <a:pt x="1089819" y="1240103"/>
                  </a:lnTo>
                  <a:lnTo>
                    <a:pt x="1081484" y="1159179"/>
                  </a:lnTo>
                  <a:lnTo>
                    <a:pt x="1077516" y="1013199"/>
                  </a:lnTo>
                  <a:lnTo>
                    <a:pt x="1071959" y="999315"/>
                  </a:lnTo>
                  <a:lnTo>
                    <a:pt x="1083072" y="980671"/>
                  </a:lnTo>
                  <a:lnTo>
                    <a:pt x="1107281" y="980671"/>
                  </a:lnTo>
                  <a:lnTo>
                    <a:pt x="1117600" y="999315"/>
                  </a:lnTo>
                  <a:lnTo>
                    <a:pt x="1112837" y="1015579"/>
                  </a:lnTo>
                  <a:lnTo>
                    <a:pt x="1142206" y="1228203"/>
                  </a:lnTo>
                  <a:lnTo>
                    <a:pt x="1137841" y="971944"/>
                  </a:lnTo>
                  <a:lnTo>
                    <a:pt x="1146572" y="967580"/>
                  </a:lnTo>
                  <a:lnTo>
                    <a:pt x="1148953" y="966390"/>
                  </a:lnTo>
                  <a:lnTo>
                    <a:pt x="1149350" y="965597"/>
                  </a:lnTo>
                  <a:lnTo>
                    <a:pt x="1155700" y="965200"/>
                  </a:lnTo>
                  <a:close/>
                  <a:moveTo>
                    <a:pt x="931148" y="736601"/>
                  </a:moveTo>
                  <a:lnTo>
                    <a:pt x="929554" y="751285"/>
                  </a:lnTo>
                  <a:lnTo>
                    <a:pt x="928757" y="762794"/>
                  </a:lnTo>
                  <a:lnTo>
                    <a:pt x="929155" y="762794"/>
                  </a:lnTo>
                  <a:lnTo>
                    <a:pt x="929554" y="751285"/>
                  </a:lnTo>
                  <a:lnTo>
                    <a:pt x="930351" y="746126"/>
                  </a:lnTo>
                  <a:lnTo>
                    <a:pt x="931148" y="741363"/>
                  </a:lnTo>
                  <a:lnTo>
                    <a:pt x="931148" y="736601"/>
                  </a:lnTo>
                  <a:close/>
                  <a:moveTo>
                    <a:pt x="949086" y="679054"/>
                  </a:moveTo>
                  <a:lnTo>
                    <a:pt x="948289" y="679847"/>
                  </a:lnTo>
                  <a:lnTo>
                    <a:pt x="945499" y="681435"/>
                  </a:lnTo>
                  <a:lnTo>
                    <a:pt x="943904" y="683419"/>
                  </a:lnTo>
                  <a:lnTo>
                    <a:pt x="941911" y="686991"/>
                  </a:lnTo>
                  <a:lnTo>
                    <a:pt x="945897" y="682625"/>
                  </a:lnTo>
                  <a:lnTo>
                    <a:pt x="948289" y="681038"/>
                  </a:lnTo>
                  <a:lnTo>
                    <a:pt x="950282" y="679054"/>
                  </a:lnTo>
                  <a:lnTo>
                    <a:pt x="949086" y="679054"/>
                  </a:lnTo>
                  <a:close/>
                  <a:moveTo>
                    <a:pt x="1038375" y="620713"/>
                  </a:moveTo>
                  <a:lnTo>
                    <a:pt x="1049138" y="620713"/>
                  </a:lnTo>
                  <a:lnTo>
                    <a:pt x="1059502" y="621110"/>
                  </a:lnTo>
                  <a:lnTo>
                    <a:pt x="1069866" y="622300"/>
                  </a:lnTo>
                  <a:lnTo>
                    <a:pt x="1079432" y="623491"/>
                  </a:lnTo>
                  <a:lnTo>
                    <a:pt x="1088999" y="625872"/>
                  </a:lnTo>
                  <a:lnTo>
                    <a:pt x="1098167" y="627857"/>
                  </a:lnTo>
                  <a:lnTo>
                    <a:pt x="1106937" y="630238"/>
                  </a:lnTo>
                  <a:lnTo>
                    <a:pt x="1115307" y="633413"/>
                  </a:lnTo>
                  <a:lnTo>
                    <a:pt x="1123678" y="636191"/>
                  </a:lnTo>
                  <a:lnTo>
                    <a:pt x="1130853" y="639763"/>
                  </a:lnTo>
                  <a:lnTo>
                    <a:pt x="1138028" y="642938"/>
                  </a:lnTo>
                  <a:lnTo>
                    <a:pt x="1144805" y="646510"/>
                  </a:lnTo>
                  <a:lnTo>
                    <a:pt x="1156365" y="652860"/>
                  </a:lnTo>
                  <a:lnTo>
                    <a:pt x="1166729" y="659607"/>
                  </a:lnTo>
                  <a:lnTo>
                    <a:pt x="1174701" y="664766"/>
                  </a:lnTo>
                  <a:lnTo>
                    <a:pt x="1180680" y="669529"/>
                  </a:lnTo>
                  <a:lnTo>
                    <a:pt x="1185862" y="673497"/>
                  </a:lnTo>
                  <a:lnTo>
                    <a:pt x="1185862" y="676275"/>
                  </a:lnTo>
                  <a:lnTo>
                    <a:pt x="1185862" y="684213"/>
                  </a:lnTo>
                  <a:lnTo>
                    <a:pt x="1185065" y="688975"/>
                  </a:lnTo>
                  <a:lnTo>
                    <a:pt x="1183869" y="694532"/>
                  </a:lnTo>
                  <a:lnTo>
                    <a:pt x="1182274" y="700088"/>
                  </a:lnTo>
                  <a:lnTo>
                    <a:pt x="1180281" y="704850"/>
                  </a:lnTo>
                  <a:lnTo>
                    <a:pt x="1179086" y="707629"/>
                  </a:lnTo>
                  <a:lnTo>
                    <a:pt x="1177093" y="710010"/>
                  </a:lnTo>
                  <a:lnTo>
                    <a:pt x="1175498" y="711994"/>
                  </a:lnTo>
                  <a:lnTo>
                    <a:pt x="1173505" y="713979"/>
                  </a:lnTo>
                  <a:lnTo>
                    <a:pt x="1170715" y="715963"/>
                  </a:lnTo>
                  <a:lnTo>
                    <a:pt x="1168323" y="717154"/>
                  </a:lnTo>
                  <a:lnTo>
                    <a:pt x="1165533" y="718344"/>
                  </a:lnTo>
                  <a:lnTo>
                    <a:pt x="1161945" y="719138"/>
                  </a:lnTo>
                  <a:lnTo>
                    <a:pt x="1158756" y="719535"/>
                  </a:lnTo>
                  <a:lnTo>
                    <a:pt x="1154770" y="719535"/>
                  </a:lnTo>
                  <a:lnTo>
                    <a:pt x="1150784" y="719138"/>
                  </a:lnTo>
                  <a:lnTo>
                    <a:pt x="1146001" y="718344"/>
                  </a:lnTo>
                  <a:lnTo>
                    <a:pt x="1140819" y="717154"/>
                  </a:lnTo>
                  <a:lnTo>
                    <a:pt x="1135238" y="715566"/>
                  </a:lnTo>
                  <a:lnTo>
                    <a:pt x="1129259" y="712788"/>
                  </a:lnTo>
                  <a:lnTo>
                    <a:pt x="1123678" y="710010"/>
                  </a:lnTo>
                  <a:lnTo>
                    <a:pt x="1120091" y="708819"/>
                  </a:lnTo>
                  <a:lnTo>
                    <a:pt x="1114112" y="707629"/>
                  </a:lnTo>
                  <a:lnTo>
                    <a:pt x="1098964" y="704850"/>
                  </a:lnTo>
                  <a:lnTo>
                    <a:pt x="1083418" y="702072"/>
                  </a:lnTo>
                  <a:lnTo>
                    <a:pt x="1077439" y="700882"/>
                  </a:lnTo>
                  <a:lnTo>
                    <a:pt x="1073852" y="700088"/>
                  </a:lnTo>
                  <a:lnTo>
                    <a:pt x="1104545" y="714772"/>
                  </a:lnTo>
                  <a:lnTo>
                    <a:pt x="1118895" y="721122"/>
                  </a:lnTo>
                  <a:lnTo>
                    <a:pt x="1125671" y="723504"/>
                  </a:lnTo>
                  <a:lnTo>
                    <a:pt x="1132448" y="725885"/>
                  </a:lnTo>
                  <a:lnTo>
                    <a:pt x="1138826" y="728266"/>
                  </a:lnTo>
                  <a:lnTo>
                    <a:pt x="1144805" y="729457"/>
                  </a:lnTo>
                  <a:lnTo>
                    <a:pt x="1150784" y="730647"/>
                  </a:lnTo>
                  <a:lnTo>
                    <a:pt x="1155966" y="731044"/>
                  </a:lnTo>
                  <a:lnTo>
                    <a:pt x="1161148" y="730647"/>
                  </a:lnTo>
                  <a:lnTo>
                    <a:pt x="1165931" y="729457"/>
                  </a:lnTo>
                  <a:lnTo>
                    <a:pt x="1170316" y="727869"/>
                  </a:lnTo>
                  <a:lnTo>
                    <a:pt x="1174302" y="725091"/>
                  </a:lnTo>
                  <a:lnTo>
                    <a:pt x="1175498" y="735410"/>
                  </a:lnTo>
                  <a:lnTo>
                    <a:pt x="1175897" y="744935"/>
                  </a:lnTo>
                  <a:lnTo>
                    <a:pt x="1175498" y="753666"/>
                  </a:lnTo>
                  <a:lnTo>
                    <a:pt x="1175099" y="762397"/>
                  </a:lnTo>
                  <a:lnTo>
                    <a:pt x="1176694" y="761207"/>
                  </a:lnTo>
                  <a:lnTo>
                    <a:pt x="1177491" y="760413"/>
                  </a:lnTo>
                  <a:lnTo>
                    <a:pt x="1178687" y="760016"/>
                  </a:lnTo>
                  <a:lnTo>
                    <a:pt x="1179086" y="760413"/>
                  </a:lnTo>
                  <a:lnTo>
                    <a:pt x="1179484" y="761207"/>
                  </a:lnTo>
                  <a:lnTo>
                    <a:pt x="1179883" y="763985"/>
                  </a:lnTo>
                  <a:lnTo>
                    <a:pt x="1180281" y="767954"/>
                  </a:lnTo>
                  <a:lnTo>
                    <a:pt x="1180281" y="773113"/>
                  </a:lnTo>
                  <a:lnTo>
                    <a:pt x="1179086" y="785813"/>
                  </a:lnTo>
                  <a:lnTo>
                    <a:pt x="1177491" y="800498"/>
                  </a:lnTo>
                  <a:lnTo>
                    <a:pt x="1175498" y="814388"/>
                  </a:lnTo>
                  <a:lnTo>
                    <a:pt x="1173505" y="826294"/>
                  </a:lnTo>
                  <a:lnTo>
                    <a:pt x="1171911" y="833438"/>
                  </a:lnTo>
                  <a:lnTo>
                    <a:pt x="1170715" y="834629"/>
                  </a:lnTo>
                  <a:lnTo>
                    <a:pt x="1170316" y="834232"/>
                  </a:lnTo>
                  <a:lnTo>
                    <a:pt x="1169519" y="842169"/>
                  </a:lnTo>
                  <a:lnTo>
                    <a:pt x="1168323" y="849710"/>
                  </a:lnTo>
                  <a:lnTo>
                    <a:pt x="1166729" y="856854"/>
                  </a:lnTo>
                  <a:lnTo>
                    <a:pt x="1165134" y="863998"/>
                  </a:lnTo>
                  <a:lnTo>
                    <a:pt x="1162742" y="870744"/>
                  </a:lnTo>
                  <a:lnTo>
                    <a:pt x="1160351" y="877491"/>
                  </a:lnTo>
                  <a:lnTo>
                    <a:pt x="1157959" y="883841"/>
                  </a:lnTo>
                  <a:lnTo>
                    <a:pt x="1154770" y="890191"/>
                  </a:lnTo>
                  <a:lnTo>
                    <a:pt x="1151980" y="896541"/>
                  </a:lnTo>
                  <a:lnTo>
                    <a:pt x="1148791" y="902098"/>
                  </a:lnTo>
                  <a:lnTo>
                    <a:pt x="1145602" y="907654"/>
                  </a:lnTo>
                  <a:lnTo>
                    <a:pt x="1141616" y="913210"/>
                  </a:lnTo>
                  <a:lnTo>
                    <a:pt x="1138028" y="918370"/>
                  </a:lnTo>
                  <a:lnTo>
                    <a:pt x="1134042" y="923529"/>
                  </a:lnTo>
                  <a:lnTo>
                    <a:pt x="1126070" y="932260"/>
                  </a:lnTo>
                  <a:lnTo>
                    <a:pt x="1117699" y="940595"/>
                  </a:lnTo>
                  <a:lnTo>
                    <a:pt x="1108531" y="947738"/>
                  </a:lnTo>
                  <a:lnTo>
                    <a:pt x="1099762" y="954088"/>
                  </a:lnTo>
                  <a:lnTo>
                    <a:pt x="1090593" y="959248"/>
                  </a:lnTo>
                  <a:lnTo>
                    <a:pt x="1081027" y="963216"/>
                  </a:lnTo>
                  <a:lnTo>
                    <a:pt x="1077041" y="964804"/>
                  </a:lnTo>
                  <a:lnTo>
                    <a:pt x="1072257" y="966391"/>
                  </a:lnTo>
                  <a:lnTo>
                    <a:pt x="1067474" y="967185"/>
                  </a:lnTo>
                  <a:lnTo>
                    <a:pt x="1063488" y="967979"/>
                  </a:lnTo>
                  <a:lnTo>
                    <a:pt x="1059103" y="968376"/>
                  </a:lnTo>
                  <a:lnTo>
                    <a:pt x="1054719" y="968376"/>
                  </a:lnTo>
                  <a:lnTo>
                    <a:pt x="1051530" y="968376"/>
                  </a:lnTo>
                  <a:lnTo>
                    <a:pt x="1047543" y="967979"/>
                  </a:lnTo>
                  <a:lnTo>
                    <a:pt x="1043956" y="967185"/>
                  </a:lnTo>
                  <a:lnTo>
                    <a:pt x="1039970" y="965995"/>
                  </a:lnTo>
                  <a:lnTo>
                    <a:pt x="1031998" y="962820"/>
                  </a:lnTo>
                  <a:lnTo>
                    <a:pt x="1023627" y="958851"/>
                  </a:lnTo>
                  <a:lnTo>
                    <a:pt x="1014857" y="953295"/>
                  </a:lnTo>
                  <a:lnTo>
                    <a:pt x="1006088" y="947341"/>
                  </a:lnTo>
                  <a:lnTo>
                    <a:pt x="997318" y="939801"/>
                  </a:lnTo>
                  <a:lnTo>
                    <a:pt x="988549" y="931863"/>
                  </a:lnTo>
                  <a:lnTo>
                    <a:pt x="979779" y="922338"/>
                  </a:lnTo>
                  <a:lnTo>
                    <a:pt x="971807" y="912813"/>
                  </a:lnTo>
                  <a:lnTo>
                    <a:pt x="963835" y="902098"/>
                  </a:lnTo>
                  <a:lnTo>
                    <a:pt x="956660" y="890985"/>
                  </a:lnTo>
                  <a:lnTo>
                    <a:pt x="949883" y="878682"/>
                  </a:lnTo>
                  <a:lnTo>
                    <a:pt x="943904" y="865982"/>
                  </a:lnTo>
                  <a:lnTo>
                    <a:pt x="941512" y="859632"/>
                  </a:lnTo>
                  <a:lnTo>
                    <a:pt x="938722" y="852885"/>
                  </a:lnTo>
                  <a:lnTo>
                    <a:pt x="936729" y="846138"/>
                  </a:lnTo>
                  <a:lnTo>
                    <a:pt x="934736" y="839391"/>
                  </a:lnTo>
                  <a:lnTo>
                    <a:pt x="933540" y="843757"/>
                  </a:lnTo>
                  <a:lnTo>
                    <a:pt x="931547" y="847329"/>
                  </a:lnTo>
                  <a:lnTo>
                    <a:pt x="929554" y="849710"/>
                  </a:lnTo>
                  <a:lnTo>
                    <a:pt x="928757" y="850107"/>
                  </a:lnTo>
                  <a:lnTo>
                    <a:pt x="927960" y="850504"/>
                  </a:lnTo>
                  <a:lnTo>
                    <a:pt x="926764" y="850107"/>
                  </a:lnTo>
                  <a:lnTo>
                    <a:pt x="925568" y="849710"/>
                  </a:lnTo>
                  <a:lnTo>
                    <a:pt x="924372" y="848123"/>
                  </a:lnTo>
                  <a:lnTo>
                    <a:pt x="923575" y="846535"/>
                  </a:lnTo>
                  <a:lnTo>
                    <a:pt x="921582" y="842963"/>
                  </a:lnTo>
                  <a:lnTo>
                    <a:pt x="920386" y="837407"/>
                  </a:lnTo>
                  <a:lnTo>
                    <a:pt x="918791" y="831057"/>
                  </a:lnTo>
                  <a:lnTo>
                    <a:pt x="917596" y="823516"/>
                  </a:lnTo>
                  <a:lnTo>
                    <a:pt x="917197" y="815182"/>
                  </a:lnTo>
                  <a:lnTo>
                    <a:pt x="916798" y="806054"/>
                  </a:lnTo>
                  <a:lnTo>
                    <a:pt x="917197" y="798116"/>
                  </a:lnTo>
                  <a:lnTo>
                    <a:pt x="917596" y="790576"/>
                  </a:lnTo>
                  <a:lnTo>
                    <a:pt x="918393" y="783829"/>
                  </a:lnTo>
                  <a:lnTo>
                    <a:pt x="919987" y="777479"/>
                  </a:lnTo>
                  <a:lnTo>
                    <a:pt x="921183" y="772319"/>
                  </a:lnTo>
                  <a:lnTo>
                    <a:pt x="922379" y="767954"/>
                  </a:lnTo>
                  <a:lnTo>
                    <a:pt x="924372" y="764779"/>
                  </a:lnTo>
                  <a:lnTo>
                    <a:pt x="925169" y="763588"/>
                  </a:lnTo>
                  <a:lnTo>
                    <a:pt x="926365" y="763191"/>
                  </a:lnTo>
                  <a:lnTo>
                    <a:pt x="923176" y="759619"/>
                  </a:lnTo>
                  <a:lnTo>
                    <a:pt x="920785" y="756444"/>
                  </a:lnTo>
                  <a:lnTo>
                    <a:pt x="918393" y="752476"/>
                  </a:lnTo>
                  <a:lnTo>
                    <a:pt x="916798" y="748507"/>
                  </a:lnTo>
                  <a:lnTo>
                    <a:pt x="915204" y="744538"/>
                  </a:lnTo>
                  <a:lnTo>
                    <a:pt x="914407" y="739776"/>
                  </a:lnTo>
                  <a:lnTo>
                    <a:pt x="913609" y="735807"/>
                  </a:lnTo>
                  <a:lnTo>
                    <a:pt x="913211" y="731044"/>
                  </a:lnTo>
                  <a:lnTo>
                    <a:pt x="912812" y="727076"/>
                  </a:lnTo>
                  <a:lnTo>
                    <a:pt x="912812" y="721916"/>
                  </a:lnTo>
                  <a:lnTo>
                    <a:pt x="913609" y="712391"/>
                  </a:lnTo>
                  <a:lnTo>
                    <a:pt x="915204" y="703263"/>
                  </a:lnTo>
                  <a:lnTo>
                    <a:pt x="917197" y="694135"/>
                  </a:lnTo>
                  <a:lnTo>
                    <a:pt x="920386" y="685007"/>
                  </a:lnTo>
                  <a:lnTo>
                    <a:pt x="923575" y="676672"/>
                  </a:lnTo>
                  <a:lnTo>
                    <a:pt x="927162" y="668735"/>
                  </a:lnTo>
                  <a:lnTo>
                    <a:pt x="930750" y="661988"/>
                  </a:lnTo>
                  <a:lnTo>
                    <a:pt x="934337" y="656035"/>
                  </a:lnTo>
                  <a:lnTo>
                    <a:pt x="937526" y="651272"/>
                  </a:lnTo>
                  <a:lnTo>
                    <a:pt x="940715" y="647700"/>
                  </a:lnTo>
                  <a:lnTo>
                    <a:pt x="943107" y="646113"/>
                  </a:lnTo>
                  <a:lnTo>
                    <a:pt x="955862" y="639763"/>
                  </a:lnTo>
                  <a:lnTo>
                    <a:pt x="968219" y="634604"/>
                  </a:lnTo>
                  <a:lnTo>
                    <a:pt x="980178" y="630238"/>
                  </a:lnTo>
                  <a:lnTo>
                    <a:pt x="992535" y="627063"/>
                  </a:lnTo>
                  <a:lnTo>
                    <a:pt x="1004493" y="624285"/>
                  </a:lnTo>
                  <a:lnTo>
                    <a:pt x="1016053" y="622300"/>
                  </a:lnTo>
                  <a:lnTo>
                    <a:pt x="1027214" y="621110"/>
                  </a:lnTo>
                  <a:lnTo>
                    <a:pt x="1038375" y="620713"/>
                  </a:lnTo>
                  <a:close/>
                  <a:moveTo>
                    <a:pt x="1043186" y="515586"/>
                  </a:moveTo>
                  <a:lnTo>
                    <a:pt x="1022934" y="515983"/>
                  </a:lnTo>
                  <a:lnTo>
                    <a:pt x="1002682" y="516777"/>
                  </a:lnTo>
                  <a:lnTo>
                    <a:pt x="982827" y="518364"/>
                  </a:lnTo>
                  <a:lnTo>
                    <a:pt x="962972" y="519952"/>
                  </a:lnTo>
                  <a:lnTo>
                    <a:pt x="943514" y="521937"/>
                  </a:lnTo>
                  <a:lnTo>
                    <a:pt x="924056" y="525113"/>
                  </a:lnTo>
                  <a:lnTo>
                    <a:pt x="904598" y="527891"/>
                  </a:lnTo>
                  <a:lnTo>
                    <a:pt x="885140" y="531861"/>
                  </a:lnTo>
                  <a:lnTo>
                    <a:pt x="866476" y="535830"/>
                  </a:lnTo>
                  <a:lnTo>
                    <a:pt x="847812" y="540594"/>
                  </a:lnTo>
                  <a:lnTo>
                    <a:pt x="829148" y="545754"/>
                  </a:lnTo>
                  <a:lnTo>
                    <a:pt x="810485" y="550914"/>
                  </a:lnTo>
                  <a:lnTo>
                    <a:pt x="792218" y="556869"/>
                  </a:lnTo>
                  <a:lnTo>
                    <a:pt x="774348" y="563220"/>
                  </a:lnTo>
                  <a:lnTo>
                    <a:pt x="756082" y="569968"/>
                  </a:lnTo>
                  <a:lnTo>
                    <a:pt x="738609" y="577113"/>
                  </a:lnTo>
                  <a:lnTo>
                    <a:pt x="721137" y="585449"/>
                  </a:lnTo>
                  <a:lnTo>
                    <a:pt x="704061" y="593388"/>
                  </a:lnTo>
                  <a:lnTo>
                    <a:pt x="686986" y="601724"/>
                  </a:lnTo>
                  <a:lnTo>
                    <a:pt x="670308" y="610457"/>
                  </a:lnTo>
                  <a:lnTo>
                    <a:pt x="653630" y="619587"/>
                  </a:lnTo>
                  <a:lnTo>
                    <a:pt x="637745" y="629114"/>
                  </a:lnTo>
                  <a:lnTo>
                    <a:pt x="621861" y="639037"/>
                  </a:lnTo>
                  <a:lnTo>
                    <a:pt x="605977" y="649755"/>
                  </a:lnTo>
                  <a:lnTo>
                    <a:pt x="590490" y="660473"/>
                  </a:lnTo>
                  <a:lnTo>
                    <a:pt x="575400" y="671190"/>
                  </a:lnTo>
                  <a:lnTo>
                    <a:pt x="559913" y="682702"/>
                  </a:lnTo>
                  <a:lnTo>
                    <a:pt x="545617" y="694610"/>
                  </a:lnTo>
                  <a:lnTo>
                    <a:pt x="531322" y="706519"/>
                  </a:lnTo>
                  <a:lnTo>
                    <a:pt x="517026" y="719221"/>
                  </a:lnTo>
                  <a:lnTo>
                    <a:pt x="503525" y="731924"/>
                  </a:lnTo>
                  <a:lnTo>
                    <a:pt x="490023" y="745023"/>
                  </a:lnTo>
                  <a:lnTo>
                    <a:pt x="476919" y="758520"/>
                  </a:lnTo>
                  <a:lnTo>
                    <a:pt x="464212" y="772413"/>
                  </a:lnTo>
                  <a:lnTo>
                    <a:pt x="451504" y="786306"/>
                  </a:lnTo>
                  <a:lnTo>
                    <a:pt x="439591" y="800596"/>
                  </a:lnTo>
                  <a:lnTo>
                    <a:pt x="427678" y="815680"/>
                  </a:lnTo>
                  <a:lnTo>
                    <a:pt x="416162" y="830368"/>
                  </a:lnTo>
                  <a:lnTo>
                    <a:pt x="405441" y="845452"/>
                  </a:lnTo>
                  <a:lnTo>
                    <a:pt x="394322" y="860933"/>
                  </a:lnTo>
                  <a:lnTo>
                    <a:pt x="383997" y="876811"/>
                  </a:lnTo>
                  <a:lnTo>
                    <a:pt x="374070" y="892689"/>
                  </a:lnTo>
                  <a:lnTo>
                    <a:pt x="364539" y="908964"/>
                  </a:lnTo>
                  <a:lnTo>
                    <a:pt x="355009" y="925636"/>
                  </a:lnTo>
                  <a:lnTo>
                    <a:pt x="346272" y="941911"/>
                  </a:lnTo>
                  <a:lnTo>
                    <a:pt x="337933" y="959377"/>
                  </a:lnTo>
                  <a:lnTo>
                    <a:pt x="329594" y="976048"/>
                  </a:lnTo>
                  <a:lnTo>
                    <a:pt x="322049" y="993911"/>
                  </a:lnTo>
                  <a:lnTo>
                    <a:pt x="314901" y="1011377"/>
                  </a:lnTo>
                  <a:lnTo>
                    <a:pt x="308151" y="1029240"/>
                  </a:lnTo>
                  <a:lnTo>
                    <a:pt x="301797" y="1047500"/>
                  </a:lnTo>
                  <a:lnTo>
                    <a:pt x="295840" y="1065362"/>
                  </a:lnTo>
                  <a:lnTo>
                    <a:pt x="290678" y="1084019"/>
                  </a:lnTo>
                  <a:lnTo>
                    <a:pt x="285516" y="1102676"/>
                  </a:lnTo>
                  <a:lnTo>
                    <a:pt x="280751" y="1121729"/>
                  </a:lnTo>
                  <a:lnTo>
                    <a:pt x="276780" y="1140783"/>
                  </a:lnTo>
                  <a:lnTo>
                    <a:pt x="272809" y="1159440"/>
                  </a:lnTo>
                  <a:lnTo>
                    <a:pt x="270029" y="1178890"/>
                  </a:lnTo>
                  <a:lnTo>
                    <a:pt x="266852" y="1198341"/>
                  </a:lnTo>
                  <a:lnTo>
                    <a:pt x="264867" y="1218188"/>
                  </a:lnTo>
                  <a:lnTo>
                    <a:pt x="263278" y="1237639"/>
                  </a:lnTo>
                  <a:lnTo>
                    <a:pt x="261690" y="1257883"/>
                  </a:lnTo>
                  <a:lnTo>
                    <a:pt x="260896" y="1277731"/>
                  </a:lnTo>
                  <a:lnTo>
                    <a:pt x="260498" y="1297975"/>
                  </a:lnTo>
                  <a:lnTo>
                    <a:pt x="260896" y="1318220"/>
                  </a:lnTo>
                  <a:lnTo>
                    <a:pt x="261690" y="1338067"/>
                  </a:lnTo>
                  <a:lnTo>
                    <a:pt x="263278" y="1357915"/>
                  </a:lnTo>
                  <a:lnTo>
                    <a:pt x="264867" y="1377763"/>
                  </a:lnTo>
                  <a:lnTo>
                    <a:pt x="266852" y="1397213"/>
                  </a:lnTo>
                  <a:lnTo>
                    <a:pt x="270029" y="1416664"/>
                  </a:lnTo>
                  <a:lnTo>
                    <a:pt x="272809" y="1436114"/>
                  </a:lnTo>
                  <a:lnTo>
                    <a:pt x="276780" y="1455168"/>
                  </a:lnTo>
                  <a:lnTo>
                    <a:pt x="280751" y="1474222"/>
                  </a:lnTo>
                  <a:lnTo>
                    <a:pt x="285516" y="1493275"/>
                  </a:lnTo>
                  <a:lnTo>
                    <a:pt x="290678" y="1511535"/>
                  </a:lnTo>
                  <a:lnTo>
                    <a:pt x="295840" y="1530192"/>
                  </a:lnTo>
                  <a:lnTo>
                    <a:pt x="301797" y="1548452"/>
                  </a:lnTo>
                  <a:lnTo>
                    <a:pt x="308151" y="1566314"/>
                  </a:lnTo>
                  <a:lnTo>
                    <a:pt x="314901" y="1584177"/>
                  </a:lnTo>
                  <a:lnTo>
                    <a:pt x="322049" y="1602040"/>
                  </a:lnTo>
                  <a:lnTo>
                    <a:pt x="329594" y="1619109"/>
                  </a:lnTo>
                  <a:lnTo>
                    <a:pt x="337933" y="1636575"/>
                  </a:lnTo>
                  <a:lnTo>
                    <a:pt x="346272" y="1653247"/>
                  </a:lnTo>
                  <a:lnTo>
                    <a:pt x="355009" y="1670316"/>
                  </a:lnTo>
                  <a:lnTo>
                    <a:pt x="364539" y="1686591"/>
                  </a:lnTo>
                  <a:lnTo>
                    <a:pt x="374070" y="1703262"/>
                  </a:lnTo>
                  <a:lnTo>
                    <a:pt x="383997" y="1719140"/>
                  </a:lnTo>
                  <a:lnTo>
                    <a:pt x="394322" y="1734622"/>
                  </a:lnTo>
                  <a:lnTo>
                    <a:pt x="405441" y="1750500"/>
                  </a:lnTo>
                  <a:lnTo>
                    <a:pt x="416162" y="1765584"/>
                  </a:lnTo>
                  <a:lnTo>
                    <a:pt x="427678" y="1780271"/>
                  </a:lnTo>
                  <a:lnTo>
                    <a:pt x="439591" y="1794958"/>
                  </a:lnTo>
                  <a:lnTo>
                    <a:pt x="451504" y="1809248"/>
                  </a:lnTo>
                  <a:lnTo>
                    <a:pt x="464212" y="1823142"/>
                  </a:lnTo>
                  <a:lnTo>
                    <a:pt x="476919" y="1837035"/>
                  </a:lnTo>
                  <a:lnTo>
                    <a:pt x="490023" y="1850531"/>
                  </a:lnTo>
                  <a:lnTo>
                    <a:pt x="503525" y="1863631"/>
                  </a:lnTo>
                  <a:lnTo>
                    <a:pt x="517026" y="1876333"/>
                  </a:lnTo>
                  <a:lnTo>
                    <a:pt x="531322" y="1889035"/>
                  </a:lnTo>
                  <a:lnTo>
                    <a:pt x="545617" y="1900944"/>
                  </a:lnTo>
                  <a:lnTo>
                    <a:pt x="559913" y="1912852"/>
                  </a:lnTo>
                  <a:lnTo>
                    <a:pt x="575400" y="1923967"/>
                  </a:lnTo>
                  <a:lnTo>
                    <a:pt x="590490" y="1935479"/>
                  </a:lnTo>
                  <a:lnTo>
                    <a:pt x="605977" y="1945799"/>
                  </a:lnTo>
                  <a:lnTo>
                    <a:pt x="621861" y="1956517"/>
                  </a:lnTo>
                  <a:lnTo>
                    <a:pt x="637745" y="1966044"/>
                  </a:lnTo>
                  <a:lnTo>
                    <a:pt x="653630" y="1975968"/>
                  </a:lnTo>
                  <a:lnTo>
                    <a:pt x="670308" y="1985097"/>
                  </a:lnTo>
                  <a:lnTo>
                    <a:pt x="686986" y="1994227"/>
                  </a:lnTo>
                  <a:lnTo>
                    <a:pt x="704061" y="2002563"/>
                  </a:lnTo>
                  <a:lnTo>
                    <a:pt x="721137" y="2010502"/>
                  </a:lnTo>
                  <a:lnTo>
                    <a:pt x="738609" y="2018044"/>
                  </a:lnTo>
                  <a:lnTo>
                    <a:pt x="756082" y="2025189"/>
                  </a:lnTo>
                  <a:lnTo>
                    <a:pt x="774348" y="2032335"/>
                  </a:lnTo>
                  <a:lnTo>
                    <a:pt x="792218" y="2038686"/>
                  </a:lnTo>
                  <a:lnTo>
                    <a:pt x="810485" y="2044640"/>
                  </a:lnTo>
                  <a:lnTo>
                    <a:pt x="829148" y="2050197"/>
                  </a:lnTo>
                  <a:lnTo>
                    <a:pt x="847812" y="2055358"/>
                  </a:lnTo>
                  <a:lnTo>
                    <a:pt x="866476" y="2059724"/>
                  </a:lnTo>
                  <a:lnTo>
                    <a:pt x="885140" y="2064091"/>
                  </a:lnTo>
                  <a:lnTo>
                    <a:pt x="904598" y="2067266"/>
                  </a:lnTo>
                  <a:lnTo>
                    <a:pt x="924056" y="2070839"/>
                  </a:lnTo>
                  <a:lnTo>
                    <a:pt x="943514" y="2073220"/>
                  </a:lnTo>
                  <a:lnTo>
                    <a:pt x="962972" y="2075999"/>
                  </a:lnTo>
                  <a:lnTo>
                    <a:pt x="982827" y="2077587"/>
                  </a:lnTo>
                  <a:lnTo>
                    <a:pt x="1002682" y="2078778"/>
                  </a:lnTo>
                  <a:lnTo>
                    <a:pt x="1022934" y="2079572"/>
                  </a:lnTo>
                  <a:lnTo>
                    <a:pt x="1043186" y="2079572"/>
                  </a:lnTo>
                  <a:lnTo>
                    <a:pt x="1063041" y="2079572"/>
                  </a:lnTo>
                  <a:lnTo>
                    <a:pt x="1083293" y="2078778"/>
                  </a:lnTo>
                  <a:lnTo>
                    <a:pt x="1103148" y="2077587"/>
                  </a:lnTo>
                  <a:lnTo>
                    <a:pt x="1122606" y="2075999"/>
                  </a:lnTo>
                  <a:lnTo>
                    <a:pt x="1142064" y="2073220"/>
                  </a:lnTo>
                  <a:lnTo>
                    <a:pt x="1161919" y="2070839"/>
                  </a:lnTo>
                  <a:lnTo>
                    <a:pt x="1180980" y="2067266"/>
                  </a:lnTo>
                  <a:lnTo>
                    <a:pt x="1200438" y="2064091"/>
                  </a:lnTo>
                  <a:lnTo>
                    <a:pt x="1219499" y="2059724"/>
                  </a:lnTo>
                  <a:lnTo>
                    <a:pt x="1237766" y="2055358"/>
                  </a:lnTo>
                  <a:lnTo>
                    <a:pt x="1256827" y="2050197"/>
                  </a:lnTo>
                  <a:lnTo>
                    <a:pt x="1275093" y="2044640"/>
                  </a:lnTo>
                  <a:lnTo>
                    <a:pt x="1293757" y="2038686"/>
                  </a:lnTo>
                  <a:lnTo>
                    <a:pt x="1311627" y="2032335"/>
                  </a:lnTo>
                  <a:lnTo>
                    <a:pt x="1329496" y="2025189"/>
                  </a:lnTo>
                  <a:lnTo>
                    <a:pt x="1347366" y="2018044"/>
                  </a:lnTo>
                  <a:lnTo>
                    <a:pt x="1364441" y="2010502"/>
                  </a:lnTo>
                  <a:lnTo>
                    <a:pt x="1381914" y="2002563"/>
                  </a:lnTo>
                  <a:lnTo>
                    <a:pt x="1398592" y="1994227"/>
                  </a:lnTo>
                  <a:lnTo>
                    <a:pt x="1415667" y="1985097"/>
                  </a:lnTo>
                  <a:lnTo>
                    <a:pt x="1431949" y="1975968"/>
                  </a:lnTo>
                  <a:lnTo>
                    <a:pt x="1447833" y="1966044"/>
                  </a:lnTo>
                  <a:lnTo>
                    <a:pt x="1464114" y="1956517"/>
                  </a:lnTo>
                  <a:lnTo>
                    <a:pt x="1479998" y="1945799"/>
                  </a:lnTo>
                  <a:lnTo>
                    <a:pt x="1495088" y="1935479"/>
                  </a:lnTo>
                  <a:lnTo>
                    <a:pt x="1510575" y="1923967"/>
                  </a:lnTo>
                  <a:lnTo>
                    <a:pt x="1525665" y="1912852"/>
                  </a:lnTo>
                  <a:lnTo>
                    <a:pt x="1539960" y="1900944"/>
                  </a:lnTo>
                  <a:lnTo>
                    <a:pt x="1554256" y="1889035"/>
                  </a:lnTo>
                  <a:lnTo>
                    <a:pt x="1568551" y="1876333"/>
                  </a:lnTo>
                  <a:lnTo>
                    <a:pt x="1582053" y="1863631"/>
                  </a:lnTo>
                  <a:lnTo>
                    <a:pt x="1595555" y="1850531"/>
                  </a:lnTo>
                  <a:lnTo>
                    <a:pt x="1608659" y="1837035"/>
                  </a:lnTo>
                  <a:lnTo>
                    <a:pt x="1621763" y="1823142"/>
                  </a:lnTo>
                  <a:lnTo>
                    <a:pt x="1634073" y="1809248"/>
                  </a:lnTo>
                  <a:lnTo>
                    <a:pt x="1646383" y="1794958"/>
                  </a:lnTo>
                  <a:lnTo>
                    <a:pt x="1657899" y="1780271"/>
                  </a:lnTo>
                  <a:lnTo>
                    <a:pt x="1669415" y="1765584"/>
                  </a:lnTo>
                  <a:lnTo>
                    <a:pt x="1680534" y="1750500"/>
                  </a:lnTo>
                  <a:lnTo>
                    <a:pt x="1691256" y="1734622"/>
                  </a:lnTo>
                  <a:lnTo>
                    <a:pt x="1701581" y="1719140"/>
                  </a:lnTo>
                  <a:lnTo>
                    <a:pt x="1711508" y="1703262"/>
                  </a:lnTo>
                  <a:lnTo>
                    <a:pt x="1721436" y="1686591"/>
                  </a:lnTo>
                  <a:lnTo>
                    <a:pt x="1730569" y="1670316"/>
                  </a:lnTo>
                  <a:lnTo>
                    <a:pt x="1739305" y="1653247"/>
                  </a:lnTo>
                  <a:lnTo>
                    <a:pt x="1748041" y="1636575"/>
                  </a:lnTo>
                  <a:lnTo>
                    <a:pt x="1755983" y="1619109"/>
                  </a:lnTo>
                  <a:lnTo>
                    <a:pt x="1763529" y="1602040"/>
                  </a:lnTo>
                  <a:lnTo>
                    <a:pt x="1770676" y="1584177"/>
                  </a:lnTo>
                  <a:lnTo>
                    <a:pt x="1777427" y="1566314"/>
                  </a:lnTo>
                  <a:lnTo>
                    <a:pt x="1783781" y="1548452"/>
                  </a:lnTo>
                  <a:lnTo>
                    <a:pt x="1789737" y="1530192"/>
                  </a:lnTo>
                  <a:lnTo>
                    <a:pt x="1795694" y="1511535"/>
                  </a:lnTo>
                  <a:lnTo>
                    <a:pt x="1800459" y="1493275"/>
                  </a:lnTo>
                  <a:lnTo>
                    <a:pt x="1804827" y="1474222"/>
                  </a:lnTo>
                  <a:lnTo>
                    <a:pt x="1809195" y="1455168"/>
                  </a:lnTo>
                  <a:lnTo>
                    <a:pt x="1812769" y="1436114"/>
                  </a:lnTo>
                  <a:lnTo>
                    <a:pt x="1816343" y="1416664"/>
                  </a:lnTo>
                  <a:lnTo>
                    <a:pt x="1818726" y="1397213"/>
                  </a:lnTo>
                  <a:lnTo>
                    <a:pt x="1820711" y="1377763"/>
                  </a:lnTo>
                  <a:lnTo>
                    <a:pt x="1823094" y="1357915"/>
                  </a:lnTo>
                  <a:lnTo>
                    <a:pt x="1824285" y="1338067"/>
                  </a:lnTo>
                  <a:lnTo>
                    <a:pt x="1824682" y="1318220"/>
                  </a:lnTo>
                  <a:lnTo>
                    <a:pt x="1825079" y="1297975"/>
                  </a:lnTo>
                  <a:lnTo>
                    <a:pt x="1824682" y="1277731"/>
                  </a:lnTo>
                  <a:lnTo>
                    <a:pt x="1824285" y="1257883"/>
                  </a:lnTo>
                  <a:lnTo>
                    <a:pt x="1823094" y="1237639"/>
                  </a:lnTo>
                  <a:lnTo>
                    <a:pt x="1820711" y="1218188"/>
                  </a:lnTo>
                  <a:lnTo>
                    <a:pt x="1818726" y="1198341"/>
                  </a:lnTo>
                  <a:lnTo>
                    <a:pt x="1816343" y="1178890"/>
                  </a:lnTo>
                  <a:lnTo>
                    <a:pt x="1812769" y="1159440"/>
                  </a:lnTo>
                  <a:lnTo>
                    <a:pt x="1809195" y="1140783"/>
                  </a:lnTo>
                  <a:lnTo>
                    <a:pt x="1804827" y="1121729"/>
                  </a:lnTo>
                  <a:lnTo>
                    <a:pt x="1800459" y="1102676"/>
                  </a:lnTo>
                  <a:lnTo>
                    <a:pt x="1795694" y="1084019"/>
                  </a:lnTo>
                  <a:lnTo>
                    <a:pt x="1789737" y="1065362"/>
                  </a:lnTo>
                  <a:lnTo>
                    <a:pt x="1783781" y="1047500"/>
                  </a:lnTo>
                  <a:lnTo>
                    <a:pt x="1777427" y="1029240"/>
                  </a:lnTo>
                  <a:lnTo>
                    <a:pt x="1770676" y="1011377"/>
                  </a:lnTo>
                  <a:lnTo>
                    <a:pt x="1763529" y="993911"/>
                  </a:lnTo>
                  <a:lnTo>
                    <a:pt x="1755983" y="976048"/>
                  </a:lnTo>
                  <a:lnTo>
                    <a:pt x="1748041" y="959377"/>
                  </a:lnTo>
                  <a:lnTo>
                    <a:pt x="1739305" y="941911"/>
                  </a:lnTo>
                  <a:lnTo>
                    <a:pt x="1730569" y="925636"/>
                  </a:lnTo>
                  <a:lnTo>
                    <a:pt x="1721436" y="908964"/>
                  </a:lnTo>
                  <a:lnTo>
                    <a:pt x="1711508" y="892689"/>
                  </a:lnTo>
                  <a:lnTo>
                    <a:pt x="1701581" y="876811"/>
                  </a:lnTo>
                  <a:lnTo>
                    <a:pt x="1691256" y="860933"/>
                  </a:lnTo>
                  <a:lnTo>
                    <a:pt x="1680534" y="845452"/>
                  </a:lnTo>
                  <a:lnTo>
                    <a:pt x="1669415" y="830368"/>
                  </a:lnTo>
                  <a:lnTo>
                    <a:pt x="1657899" y="815680"/>
                  </a:lnTo>
                  <a:lnTo>
                    <a:pt x="1646383" y="800596"/>
                  </a:lnTo>
                  <a:lnTo>
                    <a:pt x="1634073" y="786306"/>
                  </a:lnTo>
                  <a:lnTo>
                    <a:pt x="1621763" y="772413"/>
                  </a:lnTo>
                  <a:lnTo>
                    <a:pt x="1608659" y="758520"/>
                  </a:lnTo>
                  <a:lnTo>
                    <a:pt x="1595555" y="745023"/>
                  </a:lnTo>
                  <a:lnTo>
                    <a:pt x="1582053" y="731924"/>
                  </a:lnTo>
                  <a:lnTo>
                    <a:pt x="1568551" y="719221"/>
                  </a:lnTo>
                  <a:lnTo>
                    <a:pt x="1554256" y="706519"/>
                  </a:lnTo>
                  <a:lnTo>
                    <a:pt x="1539960" y="694610"/>
                  </a:lnTo>
                  <a:lnTo>
                    <a:pt x="1525665" y="682702"/>
                  </a:lnTo>
                  <a:lnTo>
                    <a:pt x="1510575" y="671190"/>
                  </a:lnTo>
                  <a:lnTo>
                    <a:pt x="1495088" y="660473"/>
                  </a:lnTo>
                  <a:lnTo>
                    <a:pt x="1479998" y="649755"/>
                  </a:lnTo>
                  <a:lnTo>
                    <a:pt x="1464114" y="639037"/>
                  </a:lnTo>
                  <a:lnTo>
                    <a:pt x="1447833" y="629114"/>
                  </a:lnTo>
                  <a:lnTo>
                    <a:pt x="1431949" y="619587"/>
                  </a:lnTo>
                  <a:lnTo>
                    <a:pt x="1415667" y="610457"/>
                  </a:lnTo>
                  <a:lnTo>
                    <a:pt x="1398592" y="601724"/>
                  </a:lnTo>
                  <a:lnTo>
                    <a:pt x="1381914" y="593388"/>
                  </a:lnTo>
                  <a:lnTo>
                    <a:pt x="1364441" y="585449"/>
                  </a:lnTo>
                  <a:lnTo>
                    <a:pt x="1347366" y="577113"/>
                  </a:lnTo>
                  <a:lnTo>
                    <a:pt x="1329496" y="569968"/>
                  </a:lnTo>
                  <a:lnTo>
                    <a:pt x="1311627" y="563220"/>
                  </a:lnTo>
                  <a:lnTo>
                    <a:pt x="1293757" y="556869"/>
                  </a:lnTo>
                  <a:lnTo>
                    <a:pt x="1275093" y="550914"/>
                  </a:lnTo>
                  <a:lnTo>
                    <a:pt x="1256827" y="545754"/>
                  </a:lnTo>
                  <a:lnTo>
                    <a:pt x="1237766" y="540594"/>
                  </a:lnTo>
                  <a:lnTo>
                    <a:pt x="1219499" y="535830"/>
                  </a:lnTo>
                  <a:lnTo>
                    <a:pt x="1200438" y="531861"/>
                  </a:lnTo>
                  <a:lnTo>
                    <a:pt x="1180980" y="527891"/>
                  </a:lnTo>
                  <a:lnTo>
                    <a:pt x="1161919" y="525113"/>
                  </a:lnTo>
                  <a:lnTo>
                    <a:pt x="1142064" y="521937"/>
                  </a:lnTo>
                  <a:lnTo>
                    <a:pt x="1122606" y="519952"/>
                  </a:lnTo>
                  <a:lnTo>
                    <a:pt x="1103148" y="518364"/>
                  </a:lnTo>
                  <a:lnTo>
                    <a:pt x="1083293" y="516777"/>
                  </a:lnTo>
                  <a:lnTo>
                    <a:pt x="1063041" y="515983"/>
                  </a:lnTo>
                  <a:lnTo>
                    <a:pt x="1043186" y="515586"/>
                  </a:lnTo>
                  <a:close/>
                  <a:moveTo>
                    <a:pt x="803734" y="280988"/>
                  </a:moveTo>
                  <a:lnTo>
                    <a:pt x="862902" y="391340"/>
                  </a:lnTo>
                  <a:lnTo>
                    <a:pt x="884743" y="387371"/>
                  </a:lnTo>
                  <a:lnTo>
                    <a:pt x="906980" y="383798"/>
                  </a:lnTo>
                  <a:lnTo>
                    <a:pt x="929218" y="380622"/>
                  </a:lnTo>
                  <a:lnTo>
                    <a:pt x="951456" y="378241"/>
                  </a:lnTo>
                  <a:lnTo>
                    <a:pt x="974488" y="376256"/>
                  </a:lnTo>
                  <a:lnTo>
                    <a:pt x="997122" y="374668"/>
                  </a:lnTo>
                  <a:lnTo>
                    <a:pt x="1019757" y="373874"/>
                  </a:lnTo>
                  <a:lnTo>
                    <a:pt x="1043186" y="373477"/>
                  </a:lnTo>
                  <a:lnTo>
                    <a:pt x="1059865" y="373874"/>
                  </a:lnTo>
                  <a:lnTo>
                    <a:pt x="1076940" y="374271"/>
                  </a:lnTo>
                  <a:lnTo>
                    <a:pt x="1093618" y="375462"/>
                  </a:lnTo>
                  <a:lnTo>
                    <a:pt x="1110693" y="376256"/>
                  </a:lnTo>
                  <a:lnTo>
                    <a:pt x="1127372" y="377844"/>
                  </a:lnTo>
                  <a:lnTo>
                    <a:pt x="1144050" y="379432"/>
                  </a:lnTo>
                  <a:lnTo>
                    <a:pt x="1160331" y="381019"/>
                  </a:lnTo>
                  <a:lnTo>
                    <a:pt x="1176612" y="383798"/>
                  </a:lnTo>
                  <a:lnTo>
                    <a:pt x="1193291" y="386180"/>
                  </a:lnTo>
                  <a:lnTo>
                    <a:pt x="1209572" y="388958"/>
                  </a:lnTo>
                  <a:lnTo>
                    <a:pt x="1225853" y="392134"/>
                  </a:lnTo>
                  <a:lnTo>
                    <a:pt x="1241737" y="395310"/>
                  </a:lnTo>
                  <a:lnTo>
                    <a:pt x="1257621" y="399279"/>
                  </a:lnTo>
                  <a:lnTo>
                    <a:pt x="1273505" y="403249"/>
                  </a:lnTo>
                  <a:lnTo>
                    <a:pt x="1289389" y="407218"/>
                  </a:lnTo>
                  <a:lnTo>
                    <a:pt x="1304876" y="411982"/>
                  </a:lnTo>
                  <a:lnTo>
                    <a:pt x="1370398" y="304805"/>
                  </a:lnTo>
                  <a:lnTo>
                    <a:pt x="1611439" y="417142"/>
                  </a:lnTo>
                  <a:lnTo>
                    <a:pt x="1570140" y="539800"/>
                  </a:lnTo>
                  <a:lnTo>
                    <a:pt x="1592775" y="555678"/>
                  </a:lnTo>
                  <a:lnTo>
                    <a:pt x="1614615" y="572747"/>
                  </a:lnTo>
                  <a:lnTo>
                    <a:pt x="1636059" y="589815"/>
                  </a:lnTo>
                  <a:lnTo>
                    <a:pt x="1656708" y="608075"/>
                  </a:lnTo>
                  <a:lnTo>
                    <a:pt x="1676960" y="626732"/>
                  </a:lnTo>
                  <a:lnTo>
                    <a:pt x="1696815" y="645389"/>
                  </a:lnTo>
                  <a:lnTo>
                    <a:pt x="1715876" y="665236"/>
                  </a:lnTo>
                  <a:lnTo>
                    <a:pt x="1734540" y="685481"/>
                  </a:lnTo>
                  <a:lnTo>
                    <a:pt x="1752410" y="706519"/>
                  </a:lnTo>
                  <a:lnTo>
                    <a:pt x="1769882" y="728351"/>
                  </a:lnTo>
                  <a:lnTo>
                    <a:pt x="1786560" y="750184"/>
                  </a:lnTo>
                  <a:lnTo>
                    <a:pt x="1802841" y="772413"/>
                  </a:lnTo>
                  <a:lnTo>
                    <a:pt x="1818329" y="795436"/>
                  </a:lnTo>
                  <a:lnTo>
                    <a:pt x="1832624" y="818856"/>
                  </a:lnTo>
                  <a:lnTo>
                    <a:pt x="1846920" y="842673"/>
                  </a:lnTo>
                  <a:lnTo>
                    <a:pt x="1860024" y="866887"/>
                  </a:lnTo>
                  <a:lnTo>
                    <a:pt x="1994642" y="834337"/>
                  </a:lnTo>
                  <a:lnTo>
                    <a:pt x="2085975" y="1084019"/>
                  </a:lnTo>
                  <a:lnTo>
                    <a:pt x="1954931" y="1149516"/>
                  </a:lnTo>
                  <a:lnTo>
                    <a:pt x="1958108" y="1167776"/>
                  </a:lnTo>
                  <a:lnTo>
                    <a:pt x="1960491" y="1185638"/>
                  </a:lnTo>
                  <a:lnTo>
                    <a:pt x="1962476" y="1204295"/>
                  </a:lnTo>
                  <a:lnTo>
                    <a:pt x="1964462" y="1222952"/>
                  </a:lnTo>
                  <a:lnTo>
                    <a:pt x="1965653" y="1241212"/>
                  </a:lnTo>
                  <a:lnTo>
                    <a:pt x="1966447" y="1259868"/>
                  </a:lnTo>
                  <a:lnTo>
                    <a:pt x="1967242" y="1278922"/>
                  </a:lnTo>
                  <a:lnTo>
                    <a:pt x="1967242" y="1297975"/>
                  </a:lnTo>
                  <a:lnTo>
                    <a:pt x="1967242" y="1315441"/>
                  </a:lnTo>
                  <a:lnTo>
                    <a:pt x="1966845" y="1332907"/>
                  </a:lnTo>
                  <a:lnTo>
                    <a:pt x="1966050" y="1349976"/>
                  </a:lnTo>
                  <a:lnTo>
                    <a:pt x="1964859" y="1367839"/>
                  </a:lnTo>
                  <a:lnTo>
                    <a:pt x="1962873" y="1385305"/>
                  </a:lnTo>
                  <a:lnTo>
                    <a:pt x="1961285" y="1401977"/>
                  </a:lnTo>
                  <a:lnTo>
                    <a:pt x="1959300" y="1419442"/>
                  </a:lnTo>
                  <a:lnTo>
                    <a:pt x="1957314" y="1436114"/>
                  </a:lnTo>
                  <a:lnTo>
                    <a:pt x="1954137" y="1453183"/>
                  </a:lnTo>
                  <a:lnTo>
                    <a:pt x="1951357" y="1469855"/>
                  </a:lnTo>
                  <a:lnTo>
                    <a:pt x="1947784" y="1486527"/>
                  </a:lnTo>
                  <a:lnTo>
                    <a:pt x="1944210" y="1503199"/>
                  </a:lnTo>
                  <a:lnTo>
                    <a:pt x="1940239" y="1519871"/>
                  </a:lnTo>
                  <a:lnTo>
                    <a:pt x="1935871" y="1535749"/>
                  </a:lnTo>
                  <a:lnTo>
                    <a:pt x="1931899" y="1552024"/>
                  </a:lnTo>
                  <a:lnTo>
                    <a:pt x="1926737" y="1568299"/>
                  </a:lnTo>
                  <a:lnTo>
                    <a:pt x="2061355" y="1650468"/>
                  </a:lnTo>
                  <a:lnTo>
                    <a:pt x="1949372" y="1891020"/>
                  </a:lnTo>
                  <a:lnTo>
                    <a:pt x="1791723" y="1838623"/>
                  </a:lnTo>
                  <a:lnTo>
                    <a:pt x="1776633" y="1859264"/>
                  </a:lnTo>
                  <a:lnTo>
                    <a:pt x="1761146" y="1879112"/>
                  </a:lnTo>
                  <a:lnTo>
                    <a:pt x="1744468" y="1898165"/>
                  </a:lnTo>
                  <a:lnTo>
                    <a:pt x="1728186" y="1917219"/>
                  </a:lnTo>
                  <a:lnTo>
                    <a:pt x="1710714" y="1935876"/>
                  </a:lnTo>
                  <a:lnTo>
                    <a:pt x="1693241" y="1954135"/>
                  </a:lnTo>
                  <a:lnTo>
                    <a:pt x="1674975" y="1971204"/>
                  </a:lnTo>
                  <a:lnTo>
                    <a:pt x="1655914" y="1988670"/>
                  </a:lnTo>
                  <a:lnTo>
                    <a:pt x="1636853" y="2004945"/>
                  </a:lnTo>
                  <a:lnTo>
                    <a:pt x="1616998" y="2021220"/>
                  </a:lnTo>
                  <a:lnTo>
                    <a:pt x="1597143" y="2036701"/>
                  </a:lnTo>
                  <a:lnTo>
                    <a:pt x="1576494" y="2051388"/>
                  </a:lnTo>
                  <a:lnTo>
                    <a:pt x="1555844" y="2066075"/>
                  </a:lnTo>
                  <a:lnTo>
                    <a:pt x="1534401" y="2079572"/>
                  </a:lnTo>
                  <a:lnTo>
                    <a:pt x="1512957" y="2093068"/>
                  </a:lnTo>
                  <a:lnTo>
                    <a:pt x="1491117" y="2105770"/>
                  </a:lnTo>
                  <a:lnTo>
                    <a:pt x="1531621" y="2274474"/>
                  </a:lnTo>
                  <a:lnTo>
                    <a:pt x="1281844" y="2365376"/>
                  </a:lnTo>
                  <a:lnTo>
                    <a:pt x="1202821" y="2207787"/>
                  </a:lnTo>
                  <a:lnTo>
                    <a:pt x="1183363" y="2210962"/>
                  </a:lnTo>
                  <a:lnTo>
                    <a:pt x="1163508" y="2213741"/>
                  </a:lnTo>
                  <a:lnTo>
                    <a:pt x="1144050" y="2216123"/>
                  </a:lnTo>
                  <a:lnTo>
                    <a:pt x="1124195" y="2218504"/>
                  </a:lnTo>
                  <a:lnTo>
                    <a:pt x="1103943" y="2219695"/>
                  </a:lnTo>
                  <a:lnTo>
                    <a:pt x="1083690" y="2220886"/>
                  </a:lnTo>
                  <a:lnTo>
                    <a:pt x="1063438" y="2221680"/>
                  </a:lnTo>
                  <a:lnTo>
                    <a:pt x="1043186" y="2221680"/>
                  </a:lnTo>
                  <a:lnTo>
                    <a:pt x="1013007" y="2221283"/>
                  </a:lnTo>
                  <a:lnTo>
                    <a:pt x="983224" y="2220092"/>
                  </a:lnTo>
                  <a:lnTo>
                    <a:pt x="954235" y="2217711"/>
                  </a:lnTo>
                  <a:lnTo>
                    <a:pt x="924850" y="2214535"/>
                  </a:lnTo>
                  <a:lnTo>
                    <a:pt x="895862" y="2210565"/>
                  </a:lnTo>
                  <a:lnTo>
                    <a:pt x="867270" y="2205405"/>
                  </a:lnTo>
                  <a:lnTo>
                    <a:pt x="839076" y="2199451"/>
                  </a:lnTo>
                  <a:lnTo>
                    <a:pt x="810882" y="2192703"/>
                  </a:lnTo>
                  <a:lnTo>
                    <a:pt x="715180" y="2341162"/>
                  </a:lnTo>
                  <a:lnTo>
                    <a:pt x="474536" y="2229222"/>
                  </a:lnTo>
                  <a:lnTo>
                    <a:pt x="524968" y="2062900"/>
                  </a:lnTo>
                  <a:lnTo>
                    <a:pt x="504716" y="2049006"/>
                  </a:lnTo>
                  <a:lnTo>
                    <a:pt x="484464" y="2033525"/>
                  </a:lnTo>
                  <a:lnTo>
                    <a:pt x="465006" y="2018441"/>
                  </a:lnTo>
                  <a:lnTo>
                    <a:pt x="445945" y="2002960"/>
                  </a:lnTo>
                  <a:lnTo>
                    <a:pt x="427281" y="1986288"/>
                  </a:lnTo>
                  <a:lnTo>
                    <a:pt x="408617" y="1969616"/>
                  </a:lnTo>
                  <a:lnTo>
                    <a:pt x="390748" y="1952151"/>
                  </a:lnTo>
                  <a:lnTo>
                    <a:pt x="373672" y="1934685"/>
                  </a:lnTo>
                  <a:lnTo>
                    <a:pt x="356597" y="1916028"/>
                  </a:lnTo>
                  <a:lnTo>
                    <a:pt x="340316" y="1897371"/>
                  </a:lnTo>
                  <a:lnTo>
                    <a:pt x="324432" y="1878715"/>
                  </a:lnTo>
                  <a:lnTo>
                    <a:pt x="308548" y="1858867"/>
                  </a:lnTo>
                  <a:lnTo>
                    <a:pt x="293855" y="1839020"/>
                  </a:lnTo>
                  <a:lnTo>
                    <a:pt x="279559" y="1818775"/>
                  </a:lnTo>
                  <a:lnTo>
                    <a:pt x="265661" y="1797737"/>
                  </a:lnTo>
                  <a:lnTo>
                    <a:pt x="252556" y="1776301"/>
                  </a:lnTo>
                  <a:lnTo>
                    <a:pt x="91333" y="1811630"/>
                  </a:lnTo>
                  <a:lnTo>
                    <a:pt x="0" y="1562345"/>
                  </a:lnTo>
                  <a:lnTo>
                    <a:pt x="138191" y="1488512"/>
                  </a:lnTo>
                  <a:lnTo>
                    <a:pt x="133426" y="1465092"/>
                  </a:lnTo>
                  <a:lnTo>
                    <a:pt x="129852" y="1441672"/>
                  </a:lnTo>
                  <a:lnTo>
                    <a:pt x="126278" y="1418251"/>
                  </a:lnTo>
                  <a:lnTo>
                    <a:pt x="123498" y="1394434"/>
                  </a:lnTo>
                  <a:lnTo>
                    <a:pt x="121513" y="1370220"/>
                  </a:lnTo>
                  <a:lnTo>
                    <a:pt x="119527" y="1346403"/>
                  </a:lnTo>
                  <a:lnTo>
                    <a:pt x="118733" y="1322189"/>
                  </a:lnTo>
                  <a:lnTo>
                    <a:pt x="118336" y="1297975"/>
                  </a:lnTo>
                  <a:lnTo>
                    <a:pt x="118733" y="1269395"/>
                  </a:lnTo>
                  <a:lnTo>
                    <a:pt x="119924" y="1240418"/>
                  </a:lnTo>
                  <a:lnTo>
                    <a:pt x="122704" y="1211837"/>
                  </a:lnTo>
                  <a:lnTo>
                    <a:pt x="125484" y="1184051"/>
                  </a:lnTo>
                  <a:lnTo>
                    <a:pt x="129455" y="1155867"/>
                  </a:lnTo>
                  <a:lnTo>
                    <a:pt x="134220" y="1128478"/>
                  </a:lnTo>
                  <a:lnTo>
                    <a:pt x="139780" y="1101088"/>
                  </a:lnTo>
                  <a:lnTo>
                    <a:pt x="146133" y="1074095"/>
                  </a:lnTo>
                  <a:lnTo>
                    <a:pt x="24223" y="995896"/>
                  </a:lnTo>
                  <a:lnTo>
                    <a:pt x="136603" y="755344"/>
                  </a:lnTo>
                  <a:lnTo>
                    <a:pt x="268043" y="794642"/>
                  </a:lnTo>
                  <a:lnTo>
                    <a:pt x="283530" y="772016"/>
                  </a:lnTo>
                  <a:lnTo>
                    <a:pt x="299017" y="750184"/>
                  </a:lnTo>
                  <a:lnTo>
                    <a:pt x="315696" y="728351"/>
                  </a:lnTo>
                  <a:lnTo>
                    <a:pt x="332771" y="707313"/>
                  </a:lnTo>
                  <a:lnTo>
                    <a:pt x="350243" y="686274"/>
                  </a:lnTo>
                  <a:lnTo>
                    <a:pt x="368907" y="666824"/>
                  </a:lnTo>
                  <a:lnTo>
                    <a:pt x="387571" y="646976"/>
                  </a:lnTo>
                  <a:lnTo>
                    <a:pt x="407426" y="627923"/>
                  </a:lnTo>
                  <a:lnTo>
                    <a:pt x="427281" y="609266"/>
                  </a:lnTo>
                  <a:lnTo>
                    <a:pt x="447930" y="591403"/>
                  </a:lnTo>
                  <a:lnTo>
                    <a:pt x="468977" y="574334"/>
                  </a:lnTo>
                  <a:lnTo>
                    <a:pt x="490420" y="557662"/>
                  </a:lnTo>
                  <a:lnTo>
                    <a:pt x="512261" y="541784"/>
                  </a:lnTo>
                  <a:lnTo>
                    <a:pt x="535293" y="526303"/>
                  </a:lnTo>
                  <a:lnTo>
                    <a:pt x="557928" y="511616"/>
                  </a:lnTo>
                  <a:lnTo>
                    <a:pt x="581754" y="497723"/>
                  </a:lnTo>
                  <a:lnTo>
                    <a:pt x="554354" y="371890"/>
                  </a:lnTo>
                  <a:lnTo>
                    <a:pt x="803734" y="280988"/>
                  </a:lnTo>
                  <a:close/>
                  <a:moveTo>
                    <a:pt x="2013752" y="186531"/>
                  </a:moveTo>
                  <a:lnTo>
                    <a:pt x="2001871" y="186928"/>
                  </a:lnTo>
                  <a:lnTo>
                    <a:pt x="1989594" y="188119"/>
                  </a:lnTo>
                  <a:lnTo>
                    <a:pt x="1978109" y="190103"/>
                  </a:lnTo>
                  <a:lnTo>
                    <a:pt x="1966624" y="192881"/>
                  </a:lnTo>
                  <a:lnTo>
                    <a:pt x="1955139" y="196453"/>
                  </a:lnTo>
                  <a:lnTo>
                    <a:pt x="1944050" y="200819"/>
                  </a:lnTo>
                  <a:lnTo>
                    <a:pt x="1932962" y="205978"/>
                  </a:lnTo>
                  <a:lnTo>
                    <a:pt x="1922269" y="211534"/>
                  </a:lnTo>
                  <a:lnTo>
                    <a:pt x="1914348" y="216297"/>
                  </a:lnTo>
                  <a:lnTo>
                    <a:pt x="1906823" y="221853"/>
                  </a:lnTo>
                  <a:lnTo>
                    <a:pt x="1899695" y="227409"/>
                  </a:lnTo>
                  <a:lnTo>
                    <a:pt x="1892962" y="233363"/>
                  </a:lnTo>
                  <a:lnTo>
                    <a:pt x="1886230" y="239713"/>
                  </a:lnTo>
                  <a:lnTo>
                    <a:pt x="1880289" y="246063"/>
                  </a:lnTo>
                  <a:lnTo>
                    <a:pt x="1874349" y="252809"/>
                  </a:lnTo>
                  <a:lnTo>
                    <a:pt x="1869200" y="259953"/>
                  </a:lnTo>
                  <a:lnTo>
                    <a:pt x="1864052" y="267097"/>
                  </a:lnTo>
                  <a:lnTo>
                    <a:pt x="1859300" y="274241"/>
                  </a:lnTo>
                  <a:lnTo>
                    <a:pt x="1855339" y="281781"/>
                  </a:lnTo>
                  <a:lnTo>
                    <a:pt x="1850983" y="289719"/>
                  </a:lnTo>
                  <a:lnTo>
                    <a:pt x="1847419" y="297656"/>
                  </a:lnTo>
                  <a:lnTo>
                    <a:pt x="1844646" y="305594"/>
                  </a:lnTo>
                  <a:lnTo>
                    <a:pt x="1841874" y="313928"/>
                  </a:lnTo>
                  <a:lnTo>
                    <a:pt x="1839102" y="322263"/>
                  </a:lnTo>
                  <a:lnTo>
                    <a:pt x="1837518" y="330597"/>
                  </a:lnTo>
                  <a:lnTo>
                    <a:pt x="1835934" y="339328"/>
                  </a:lnTo>
                  <a:lnTo>
                    <a:pt x="1834350" y="348059"/>
                  </a:lnTo>
                  <a:lnTo>
                    <a:pt x="1833557" y="356791"/>
                  </a:lnTo>
                  <a:lnTo>
                    <a:pt x="1833557" y="365125"/>
                  </a:lnTo>
                  <a:lnTo>
                    <a:pt x="1833557" y="373856"/>
                  </a:lnTo>
                  <a:lnTo>
                    <a:pt x="1833953" y="382984"/>
                  </a:lnTo>
                  <a:lnTo>
                    <a:pt x="1835142" y="391716"/>
                  </a:lnTo>
                  <a:lnTo>
                    <a:pt x="1836726" y="400050"/>
                  </a:lnTo>
                  <a:lnTo>
                    <a:pt x="1838310" y="409178"/>
                  </a:lnTo>
                  <a:lnTo>
                    <a:pt x="1840290" y="417513"/>
                  </a:lnTo>
                  <a:lnTo>
                    <a:pt x="1843458" y="426244"/>
                  </a:lnTo>
                  <a:lnTo>
                    <a:pt x="1846230" y="434578"/>
                  </a:lnTo>
                  <a:lnTo>
                    <a:pt x="1850191" y="443310"/>
                  </a:lnTo>
                  <a:lnTo>
                    <a:pt x="1853755" y="451247"/>
                  </a:lnTo>
                  <a:lnTo>
                    <a:pt x="1858507" y="459581"/>
                  </a:lnTo>
                  <a:lnTo>
                    <a:pt x="1864844" y="469503"/>
                  </a:lnTo>
                  <a:lnTo>
                    <a:pt x="1871973" y="479028"/>
                  </a:lnTo>
                  <a:lnTo>
                    <a:pt x="1879497" y="488156"/>
                  </a:lnTo>
                  <a:lnTo>
                    <a:pt x="1887418" y="496888"/>
                  </a:lnTo>
                  <a:lnTo>
                    <a:pt x="1896527" y="504428"/>
                  </a:lnTo>
                  <a:lnTo>
                    <a:pt x="1905239" y="511969"/>
                  </a:lnTo>
                  <a:lnTo>
                    <a:pt x="1914744" y="518716"/>
                  </a:lnTo>
                  <a:lnTo>
                    <a:pt x="1924645" y="524669"/>
                  </a:lnTo>
                  <a:lnTo>
                    <a:pt x="1934942" y="529828"/>
                  </a:lnTo>
                  <a:lnTo>
                    <a:pt x="1945635" y="534988"/>
                  </a:lnTo>
                  <a:lnTo>
                    <a:pt x="1956723" y="538956"/>
                  </a:lnTo>
                  <a:lnTo>
                    <a:pt x="1967812" y="542131"/>
                  </a:lnTo>
                  <a:lnTo>
                    <a:pt x="1979297" y="545306"/>
                  </a:lnTo>
                  <a:lnTo>
                    <a:pt x="1990782" y="546894"/>
                  </a:lnTo>
                  <a:lnTo>
                    <a:pt x="2002267" y="548085"/>
                  </a:lnTo>
                  <a:lnTo>
                    <a:pt x="2014544" y="548481"/>
                  </a:lnTo>
                  <a:lnTo>
                    <a:pt x="2026425" y="548085"/>
                  </a:lnTo>
                  <a:lnTo>
                    <a:pt x="2038306" y="546894"/>
                  </a:lnTo>
                  <a:lnTo>
                    <a:pt x="2049791" y="544910"/>
                  </a:lnTo>
                  <a:lnTo>
                    <a:pt x="2061672" y="542131"/>
                  </a:lnTo>
                  <a:lnTo>
                    <a:pt x="2073157" y="538560"/>
                  </a:lnTo>
                  <a:lnTo>
                    <a:pt x="2084246" y="534194"/>
                  </a:lnTo>
                  <a:lnTo>
                    <a:pt x="2095335" y="529035"/>
                  </a:lnTo>
                  <a:lnTo>
                    <a:pt x="2106028" y="523081"/>
                  </a:lnTo>
                  <a:lnTo>
                    <a:pt x="2113552" y="518716"/>
                  </a:lnTo>
                  <a:lnTo>
                    <a:pt x="2121077" y="513556"/>
                  </a:lnTo>
                  <a:lnTo>
                    <a:pt x="2128206" y="508000"/>
                  </a:lnTo>
                  <a:lnTo>
                    <a:pt x="2134938" y="502047"/>
                  </a:lnTo>
                  <a:lnTo>
                    <a:pt x="2141275" y="496491"/>
                  </a:lnTo>
                  <a:lnTo>
                    <a:pt x="2147215" y="490141"/>
                  </a:lnTo>
                  <a:lnTo>
                    <a:pt x="2153156" y="483394"/>
                  </a:lnTo>
                  <a:lnTo>
                    <a:pt x="2158304" y="476647"/>
                  </a:lnTo>
                  <a:lnTo>
                    <a:pt x="2163452" y="469503"/>
                  </a:lnTo>
                  <a:lnTo>
                    <a:pt x="2168601" y="461566"/>
                  </a:lnTo>
                  <a:lnTo>
                    <a:pt x="2172957" y="454025"/>
                  </a:lnTo>
                  <a:lnTo>
                    <a:pt x="2176917" y="446485"/>
                  </a:lnTo>
                  <a:lnTo>
                    <a:pt x="2180482" y="438150"/>
                  </a:lnTo>
                  <a:lnTo>
                    <a:pt x="2183650" y="430213"/>
                  </a:lnTo>
                  <a:lnTo>
                    <a:pt x="2186818" y="421481"/>
                  </a:lnTo>
                  <a:lnTo>
                    <a:pt x="2189195" y="412750"/>
                  </a:lnTo>
                  <a:lnTo>
                    <a:pt x="2191175" y="404019"/>
                  </a:lnTo>
                  <a:lnTo>
                    <a:pt x="2192363" y="395288"/>
                  </a:lnTo>
                  <a:lnTo>
                    <a:pt x="2193947" y="386159"/>
                  </a:lnTo>
                  <a:lnTo>
                    <a:pt x="2194739" y="377428"/>
                  </a:lnTo>
                  <a:lnTo>
                    <a:pt x="2194739" y="368697"/>
                  </a:lnTo>
                  <a:lnTo>
                    <a:pt x="2194739" y="359569"/>
                  </a:lnTo>
                  <a:lnTo>
                    <a:pt x="2194343" y="351234"/>
                  </a:lnTo>
                  <a:lnTo>
                    <a:pt x="2192759" y="342503"/>
                  </a:lnTo>
                  <a:lnTo>
                    <a:pt x="2191571" y="333375"/>
                  </a:lnTo>
                  <a:lnTo>
                    <a:pt x="2189591" y="325041"/>
                  </a:lnTo>
                  <a:lnTo>
                    <a:pt x="2187610" y="316706"/>
                  </a:lnTo>
                  <a:lnTo>
                    <a:pt x="2184838" y="308372"/>
                  </a:lnTo>
                  <a:lnTo>
                    <a:pt x="2181670" y="299641"/>
                  </a:lnTo>
                  <a:lnTo>
                    <a:pt x="2178106" y="291703"/>
                  </a:lnTo>
                  <a:lnTo>
                    <a:pt x="2174145" y="283766"/>
                  </a:lnTo>
                  <a:lnTo>
                    <a:pt x="2169789" y="275828"/>
                  </a:lnTo>
                  <a:lnTo>
                    <a:pt x="2163452" y="265509"/>
                  </a:lnTo>
                  <a:lnTo>
                    <a:pt x="2156324" y="255984"/>
                  </a:lnTo>
                  <a:lnTo>
                    <a:pt x="2148799" y="247253"/>
                  </a:lnTo>
                  <a:lnTo>
                    <a:pt x="2140879" y="238522"/>
                  </a:lnTo>
                  <a:lnTo>
                    <a:pt x="2131770" y="230584"/>
                  </a:lnTo>
                  <a:lnTo>
                    <a:pt x="2123057" y="223441"/>
                  </a:lnTo>
                  <a:lnTo>
                    <a:pt x="2113552" y="216694"/>
                  </a:lnTo>
                  <a:lnTo>
                    <a:pt x="2103255" y="210344"/>
                  </a:lnTo>
                  <a:lnTo>
                    <a:pt x="2093355" y="204788"/>
                  </a:lnTo>
                  <a:lnTo>
                    <a:pt x="2082662" y="200422"/>
                  </a:lnTo>
                  <a:lnTo>
                    <a:pt x="2071969" y="196056"/>
                  </a:lnTo>
                  <a:lnTo>
                    <a:pt x="2060484" y="192881"/>
                  </a:lnTo>
                  <a:lnTo>
                    <a:pt x="2048999" y="190103"/>
                  </a:lnTo>
                  <a:lnTo>
                    <a:pt x="2037118" y="188119"/>
                  </a:lnTo>
                  <a:lnTo>
                    <a:pt x="2025633" y="186928"/>
                  </a:lnTo>
                  <a:lnTo>
                    <a:pt x="2013752" y="186531"/>
                  </a:lnTo>
                  <a:close/>
                  <a:moveTo>
                    <a:pt x="2066028" y="0"/>
                  </a:moveTo>
                  <a:lnTo>
                    <a:pt x="2156324" y="23812"/>
                  </a:lnTo>
                  <a:lnTo>
                    <a:pt x="2146027" y="100013"/>
                  </a:lnTo>
                  <a:lnTo>
                    <a:pt x="2140916" y="118533"/>
                  </a:lnTo>
                  <a:lnTo>
                    <a:pt x="2134542" y="115094"/>
                  </a:lnTo>
                  <a:lnTo>
                    <a:pt x="2132671" y="114357"/>
                  </a:lnTo>
                  <a:lnTo>
                    <a:pt x="2132562" y="114300"/>
                  </a:lnTo>
                  <a:lnTo>
                    <a:pt x="2123453" y="110728"/>
                  </a:lnTo>
                  <a:lnTo>
                    <a:pt x="2132671" y="114357"/>
                  </a:lnTo>
                  <a:lnTo>
                    <a:pt x="2140879" y="118666"/>
                  </a:lnTo>
                  <a:lnTo>
                    <a:pt x="2140916" y="118533"/>
                  </a:lnTo>
                  <a:lnTo>
                    <a:pt x="2144839" y="120650"/>
                  </a:lnTo>
                  <a:lnTo>
                    <a:pt x="2153552" y="125413"/>
                  </a:lnTo>
                  <a:lnTo>
                    <a:pt x="2167413" y="133747"/>
                  </a:lnTo>
                  <a:lnTo>
                    <a:pt x="2174145" y="138113"/>
                  </a:lnTo>
                  <a:lnTo>
                    <a:pt x="2180878" y="142875"/>
                  </a:lnTo>
                  <a:lnTo>
                    <a:pt x="2181274" y="143272"/>
                  </a:lnTo>
                  <a:lnTo>
                    <a:pt x="2187610" y="148034"/>
                  </a:lnTo>
                  <a:lnTo>
                    <a:pt x="2193947" y="153194"/>
                  </a:lnTo>
                  <a:lnTo>
                    <a:pt x="2205432" y="163909"/>
                  </a:lnTo>
                  <a:lnTo>
                    <a:pt x="2212560" y="170656"/>
                  </a:lnTo>
                  <a:lnTo>
                    <a:pt x="2221273" y="180181"/>
                  </a:lnTo>
                  <a:lnTo>
                    <a:pt x="2226433" y="186128"/>
                  </a:lnTo>
                  <a:lnTo>
                    <a:pt x="2226422" y="186134"/>
                  </a:lnTo>
                  <a:lnTo>
                    <a:pt x="2229194" y="189309"/>
                  </a:lnTo>
                  <a:lnTo>
                    <a:pt x="2226433" y="186128"/>
                  </a:lnTo>
                  <a:lnTo>
                    <a:pt x="2244639" y="175419"/>
                  </a:lnTo>
                  <a:lnTo>
                    <a:pt x="2315925" y="143669"/>
                  </a:lnTo>
                  <a:lnTo>
                    <a:pt x="2363053" y="224234"/>
                  </a:lnTo>
                  <a:lnTo>
                    <a:pt x="2302064" y="270669"/>
                  </a:lnTo>
                  <a:lnTo>
                    <a:pt x="2280282" y="283369"/>
                  </a:lnTo>
                  <a:lnTo>
                    <a:pt x="2284242" y="296466"/>
                  </a:lnTo>
                  <a:lnTo>
                    <a:pt x="2287015" y="309166"/>
                  </a:lnTo>
                  <a:lnTo>
                    <a:pt x="2289787" y="322263"/>
                  </a:lnTo>
                  <a:lnTo>
                    <a:pt x="2291371" y="335359"/>
                  </a:lnTo>
                  <a:lnTo>
                    <a:pt x="2292559" y="348456"/>
                  </a:lnTo>
                  <a:lnTo>
                    <a:pt x="2293351" y="361553"/>
                  </a:lnTo>
                  <a:lnTo>
                    <a:pt x="2293351" y="374650"/>
                  </a:lnTo>
                  <a:lnTo>
                    <a:pt x="2292559" y="387350"/>
                  </a:lnTo>
                  <a:lnTo>
                    <a:pt x="2318301" y="394097"/>
                  </a:lnTo>
                  <a:lnTo>
                    <a:pt x="2390775" y="422275"/>
                  </a:lnTo>
                  <a:lnTo>
                    <a:pt x="2367409" y="512763"/>
                  </a:lnTo>
                  <a:lnTo>
                    <a:pt x="2291371" y="502047"/>
                  </a:lnTo>
                  <a:lnTo>
                    <a:pt x="2262857" y="494506"/>
                  </a:lnTo>
                  <a:lnTo>
                    <a:pt x="2256916" y="506016"/>
                  </a:lnTo>
                  <a:lnTo>
                    <a:pt x="2250183" y="517128"/>
                  </a:lnTo>
                  <a:lnTo>
                    <a:pt x="2243451" y="527447"/>
                  </a:lnTo>
                  <a:lnTo>
                    <a:pt x="2235926" y="537766"/>
                  </a:lnTo>
                  <a:lnTo>
                    <a:pt x="2228006" y="547688"/>
                  </a:lnTo>
                  <a:lnTo>
                    <a:pt x="2219293" y="557610"/>
                  </a:lnTo>
                  <a:lnTo>
                    <a:pt x="2210580" y="566738"/>
                  </a:lnTo>
                  <a:lnTo>
                    <a:pt x="2201075" y="575469"/>
                  </a:lnTo>
                  <a:lnTo>
                    <a:pt x="2216125" y="601266"/>
                  </a:lnTo>
                  <a:lnTo>
                    <a:pt x="2247807" y="671910"/>
                  </a:lnTo>
                  <a:lnTo>
                    <a:pt x="2167413" y="719932"/>
                  </a:lnTo>
                  <a:lnTo>
                    <a:pt x="2121077" y="658416"/>
                  </a:lnTo>
                  <a:lnTo>
                    <a:pt x="2105632" y="632222"/>
                  </a:lnTo>
                  <a:lnTo>
                    <a:pt x="2110780" y="629841"/>
                  </a:lnTo>
                  <a:lnTo>
                    <a:pt x="2115929" y="627857"/>
                  </a:lnTo>
                  <a:lnTo>
                    <a:pt x="2104048" y="632222"/>
                  </a:lnTo>
                  <a:lnTo>
                    <a:pt x="2092563" y="635794"/>
                  </a:lnTo>
                  <a:lnTo>
                    <a:pt x="2083058" y="638969"/>
                  </a:lnTo>
                  <a:lnTo>
                    <a:pt x="2067217" y="642541"/>
                  </a:lnTo>
                  <a:lnTo>
                    <a:pt x="2059296" y="643732"/>
                  </a:lnTo>
                  <a:lnTo>
                    <a:pt x="2050583" y="644922"/>
                  </a:lnTo>
                  <a:lnTo>
                    <a:pt x="2048999" y="644922"/>
                  </a:lnTo>
                  <a:lnTo>
                    <a:pt x="2033554" y="646907"/>
                  </a:lnTo>
                  <a:lnTo>
                    <a:pt x="2018505" y="647303"/>
                  </a:lnTo>
                  <a:lnTo>
                    <a:pt x="2014544" y="647700"/>
                  </a:lnTo>
                  <a:lnTo>
                    <a:pt x="2008208" y="647303"/>
                  </a:lnTo>
                  <a:lnTo>
                    <a:pt x="2002617" y="647117"/>
                  </a:lnTo>
                  <a:lnTo>
                    <a:pt x="1994743" y="646510"/>
                  </a:lnTo>
                  <a:lnTo>
                    <a:pt x="1984842" y="645716"/>
                  </a:lnTo>
                  <a:lnTo>
                    <a:pt x="1996327" y="646907"/>
                  </a:lnTo>
                  <a:lnTo>
                    <a:pt x="2002617" y="647117"/>
                  </a:lnTo>
                  <a:lnTo>
                    <a:pt x="2005039" y="647303"/>
                  </a:lnTo>
                  <a:lnTo>
                    <a:pt x="1994347" y="687785"/>
                  </a:lnTo>
                  <a:lnTo>
                    <a:pt x="1970189" y="747713"/>
                  </a:lnTo>
                  <a:lnTo>
                    <a:pt x="1879497" y="724297"/>
                  </a:lnTo>
                  <a:lnTo>
                    <a:pt x="1886230" y="662385"/>
                  </a:lnTo>
                  <a:lnTo>
                    <a:pt x="1896923" y="621507"/>
                  </a:lnTo>
                  <a:lnTo>
                    <a:pt x="1904447" y="625078"/>
                  </a:lnTo>
                  <a:lnTo>
                    <a:pt x="1893754" y="619919"/>
                  </a:lnTo>
                  <a:lnTo>
                    <a:pt x="1883061" y="614363"/>
                  </a:lnTo>
                  <a:lnTo>
                    <a:pt x="1874745" y="609997"/>
                  </a:lnTo>
                  <a:lnTo>
                    <a:pt x="1860884" y="601663"/>
                  </a:lnTo>
                  <a:lnTo>
                    <a:pt x="1854151" y="596900"/>
                  </a:lnTo>
                  <a:lnTo>
                    <a:pt x="1847419" y="592535"/>
                  </a:lnTo>
                  <a:lnTo>
                    <a:pt x="1846627" y="592138"/>
                  </a:lnTo>
                  <a:lnTo>
                    <a:pt x="1840290" y="586978"/>
                  </a:lnTo>
                  <a:lnTo>
                    <a:pt x="1834350" y="581819"/>
                  </a:lnTo>
                  <a:lnTo>
                    <a:pt x="1822469" y="571103"/>
                  </a:lnTo>
                  <a:lnTo>
                    <a:pt x="1815736" y="564356"/>
                  </a:lnTo>
                  <a:lnTo>
                    <a:pt x="1809516" y="557841"/>
                  </a:lnTo>
                  <a:lnTo>
                    <a:pt x="1805439" y="553244"/>
                  </a:lnTo>
                  <a:lnTo>
                    <a:pt x="1799103" y="545703"/>
                  </a:lnTo>
                  <a:lnTo>
                    <a:pt x="1807023" y="555228"/>
                  </a:lnTo>
                  <a:lnTo>
                    <a:pt x="1809516" y="557841"/>
                  </a:lnTo>
                  <a:lnTo>
                    <a:pt x="1811776" y="560388"/>
                  </a:lnTo>
                  <a:lnTo>
                    <a:pt x="1779697" y="579438"/>
                  </a:lnTo>
                  <a:lnTo>
                    <a:pt x="1720292" y="604044"/>
                  </a:lnTo>
                  <a:lnTo>
                    <a:pt x="1673164" y="523875"/>
                  </a:lnTo>
                  <a:lnTo>
                    <a:pt x="1721480" y="484585"/>
                  </a:lnTo>
                  <a:lnTo>
                    <a:pt x="1752767" y="465931"/>
                  </a:lnTo>
                  <a:lnTo>
                    <a:pt x="1748410" y="452835"/>
                  </a:lnTo>
                  <a:lnTo>
                    <a:pt x="1744450" y="439341"/>
                  </a:lnTo>
                  <a:lnTo>
                    <a:pt x="1741282" y="425847"/>
                  </a:lnTo>
                  <a:lnTo>
                    <a:pt x="1738510" y="412353"/>
                  </a:lnTo>
                  <a:lnTo>
                    <a:pt x="1736530" y="398860"/>
                  </a:lnTo>
                  <a:lnTo>
                    <a:pt x="1735737" y="385366"/>
                  </a:lnTo>
                  <a:lnTo>
                    <a:pt x="1734945" y="371475"/>
                  </a:lnTo>
                  <a:lnTo>
                    <a:pt x="1735341" y="357981"/>
                  </a:lnTo>
                  <a:lnTo>
                    <a:pt x="1704451" y="350441"/>
                  </a:lnTo>
                  <a:lnTo>
                    <a:pt x="1644650" y="325438"/>
                  </a:lnTo>
                  <a:lnTo>
                    <a:pt x="1668412" y="235347"/>
                  </a:lnTo>
                  <a:lnTo>
                    <a:pt x="1730193" y="242094"/>
                  </a:lnTo>
                  <a:lnTo>
                    <a:pt x="1760687" y="250031"/>
                  </a:lnTo>
                  <a:lnTo>
                    <a:pt x="1766628" y="237331"/>
                  </a:lnTo>
                  <a:lnTo>
                    <a:pt x="1773361" y="225028"/>
                  </a:lnTo>
                  <a:lnTo>
                    <a:pt x="1781281" y="213519"/>
                  </a:lnTo>
                  <a:lnTo>
                    <a:pt x="1789202" y="201613"/>
                  </a:lnTo>
                  <a:lnTo>
                    <a:pt x="1797915" y="190500"/>
                  </a:lnTo>
                  <a:lnTo>
                    <a:pt x="1807023" y="179784"/>
                  </a:lnTo>
                  <a:lnTo>
                    <a:pt x="1816924" y="169069"/>
                  </a:lnTo>
                  <a:lnTo>
                    <a:pt x="1827221" y="159544"/>
                  </a:lnTo>
                  <a:lnTo>
                    <a:pt x="1812964" y="135334"/>
                  </a:lnTo>
                  <a:lnTo>
                    <a:pt x="1788410" y="75406"/>
                  </a:lnTo>
                  <a:lnTo>
                    <a:pt x="1868804" y="27781"/>
                  </a:lnTo>
                  <a:lnTo>
                    <a:pt x="1907219" y="76994"/>
                  </a:lnTo>
                  <a:lnTo>
                    <a:pt x="1923061" y="102791"/>
                  </a:lnTo>
                  <a:lnTo>
                    <a:pt x="1917516" y="105172"/>
                  </a:lnTo>
                  <a:lnTo>
                    <a:pt x="1912368" y="107156"/>
                  </a:lnTo>
                  <a:lnTo>
                    <a:pt x="1924249" y="102791"/>
                  </a:lnTo>
                  <a:lnTo>
                    <a:pt x="1935734" y="99219"/>
                  </a:lnTo>
                  <a:lnTo>
                    <a:pt x="1945239" y="96044"/>
                  </a:lnTo>
                  <a:lnTo>
                    <a:pt x="1961080" y="92869"/>
                  </a:lnTo>
                  <a:lnTo>
                    <a:pt x="1969001" y="91281"/>
                  </a:lnTo>
                  <a:lnTo>
                    <a:pt x="1977317" y="89694"/>
                  </a:lnTo>
                  <a:lnTo>
                    <a:pt x="1979297" y="89694"/>
                  </a:lnTo>
                  <a:lnTo>
                    <a:pt x="1994347" y="88106"/>
                  </a:lnTo>
                  <a:lnTo>
                    <a:pt x="2009792" y="87709"/>
                  </a:lnTo>
                  <a:lnTo>
                    <a:pt x="2013752" y="87709"/>
                  </a:lnTo>
                  <a:lnTo>
                    <a:pt x="2019693" y="87709"/>
                  </a:lnTo>
                  <a:lnTo>
                    <a:pt x="2031970" y="88503"/>
                  </a:lnTo>
                  <a:lnTo>
                    <a:pt x="2043455" y="89297"/>
                  </a:lnTo>
                  <a:lnTo>
                    <a:pt x="2034346" y="88503"/>
                  </a:lnTo>
                  <a:lnTo>
                    <a:pt x="2038306" y="72628"/>
                  </a:lnTo>
                  <a:lnTo>
                    <a:pt x="206602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PA_组合 26"/>
          <p:cNvGrpSpPr/>
          <p:nvPr>
            <p:custDataLst>
              <p:tags r:id="rId8"/>
            </p:custDataLst>
          </p:nvPr>
        </p:nvGrpSpPr>
        <p:grpSpPr>
          <a:xfrm>
            <a:off x="7938865" y="1357455"/>
            <a:ext cx="603891" cy="603891"/>
            <a:chOff x="8977907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椭圆 15"/>
            <p:cNvSpPr/>
            <p:nvPr/>
          </p:nvSpPr>
          <p:spPr>
            <a:xfrm>
              <a:off x="8977907" y="1828640"/>
              <a:ext cx="576064" cy="576064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" name="KSO_Shape"/>
            <p:cNvSpPr>
              <a:spLocks/>
            </p:cNvSpPr>
            <p:nvPr/>
          </p:nvSpPr>
          <p:spPr bwMode="auto">
            <a:xfrm>
              <a:off x="9121923" y="1989931"/>
              <a:ext cx="316789" cy="269270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PA_椭圆 29"/>
          <p:cNvSpPr/>
          <p:nvPr>
            <p:custDataLst>
              <p:tags r:id="rId9"/>
            </p:custDataLst>
          </p:nvPr>
        </p:nvSpPr>
        <p:spPr>
          <a:xfrm>
            <a:off x="7118232" y="608373"/>
            <a:ext cx="207586" cy="207586"/>
          </a:xfrm>
          <a:prstGeom prst="ellipse">
            <a:avLst/>
          </a:prstGeom>
          <a:solidFill>
            <a:srgbClr val="A4001D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PA_椭圆 30"/>
          <p:cNvSpPr/>
          <p:nvPr>
            <p:custDataLst>
              <p:tags r:id="rId10"/>
            </p:custDataLst>
          </p:nvPr>
        </p:nvSpPr>
        <p:spPr>
          <a:xfrm>
            <a:off x="7270592" y="2120147"/>
            <a:ext cx="207586" cy="207586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0" name="PA_椭圆 31"/>
          <p:cNvSpPr/>
          <p:nvPr>
            <p:custDataLst>
              <p:tags r:id="rId11"/>
            </p:custDataLst>
          </p:nvPr>
        </p:nvSpPr>
        <p:spPr>
          <a:xfrm>
            <a:off x="4581845" y="1607840"/>
            <a:ext cx="207586" cy="207586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1" name="PA_矩形 32"/>
          <p:cNvSpPr/>
          <p:nvPr>
            <p:custDataLst>
              <p:tags r:id="rId12"/>
            </p:custDataLst>
          </p:nvPr>
        </p:nvSpPr>
        <p:spPr>
          <a:xfrm>
            <a:off x="-4836" y="4415421"/>
            <a:ext cx="12221587" cy="1777035"/>
          </a:xfrm>
          <a:prstGeom prst="rect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4" name="矩形 259"/>
          <p:cNvSpPr>
            <a:spLocks noChangeArrowheads="1"/>
          </p:cNvSpPr>
          <p:nvPr/>
        </p:nvSpPr>
        <p:spPr bwMode="auto">
          <a:xfrm>
            <a:off x="2296763" y="4520939"/>
            <a:ext cx="759603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6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此处添加章节标题</a:t>
            </a:r>
            <a:endParaRPr lang="zh-CN" alt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矩形 259"/>
          <p:cNvSpPr>
            <a:spLocks noChangeArrowheads="1"/>
          </p:cNvSpPr>
          <p:nvPr/>
        </p:nvSpPr>
        <p:spPr bwMode="auto">
          <a:xfrm>
            <a:off x="2189038" y="5513983"/>
            <a:ext cx="78114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We have many PowerPoint </a:t>
            </a:r>
            <a:r>
              <a:rPr lang="zh-CN" altLang="en-US" sz="1400" dirty="0">
                <a:solidFill>
                  <a:schemeClr val="bg1"/>
                </a:solidFill>
                <a:cs typeface="Arial" panose="020B0604020202020204" pitchFamily="34" charset="0"/>
              </a:rPr>
              <a:t>templates</a:t>
            </a: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 that has been specifically designed to help anyone that is stepping into the world of PowerPoint for the very first time.</a:t>
            </a:r>
            <a:endParaRPr lang="zh-CN" altLang="en-US" sz="1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3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5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50"/>
                            </p:stCondLst>
                            <p:childTnLst>
                              <p:par>
                                <p:cTn id="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50"/>
                            </p:stCondLst>
                            <p:childTnLst>
                              <p:par>
                                <p:cTn id="6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400"/>
                            </p:stCondLst>
                            <p:childTnLst>
                              <p:par>
                                <p:cTn id="7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73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  <p:bldP spid="18" grpId="0" animBg="1"/>
      <p:bldP spid="19" grpId="0" animBg="1"/>
      <p:bldP spid="20" grpId="0" animBg="1"/>
      <p:bldP spid="21" grpId="0" animBg="1"/>
      <p:bldP spid="24" grpId="0"/>
      <p:bldP spid="24" grpId="1"/>
      <p:bldP spid="2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024899" y="2738197"/>
            <a:ext cx="2154238" cy="2154237"/>
          </a:xfrm>
          <a:prstGeom prst="ellipse">
            <a:avLst/>
          </a:prstGeom>
          <a:blipFill>
            <a:blip r:embed="rId3"/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1073612" y="2076209"/>
            <a:ext cx="4962525" cy="1677988"/>
          </a:xfrm>
          <a:custGeom>
            <a:avLst/>
            <a:gdLst>
              <a:gd name="connsiteX0" fmla="*/ 4963098 w 4963098"/>
              <a:gd name="connsiteY0" fmla="*/ 0 h 1676733"/>
              <a:gd name="connsiteX1" fmla="*/ 4963098 w 4963098"/>
              <a:gd name="connsiteY1" fmla="*/ 529569 h 1676733"/>
              <a:gd name="connsiteX2" fmla="*/ 4904851 w 4963098"/>
              <a:gd name="connsiteY2" fmla="*/ 532510 h 1676733"/>
              <a:gd name="connsiteX3" fmla="*/ 3822718 w 4963098"/>
              <a:gd name="connsiteY3" fmla="*/ 1614644 h 1676733"/>
              <a:gd name="connsiteX4" fmla="*/ 3819744 w 4963098"/>
              <a:gd name="connsiteY4" fmla="*/ 1673539 h 1676733"/>
              <a:gd name="connsiteX5" fmla="*/ 3461656 w 4963098"/>
              <a:gd name="connsiteY5" fmla="*/ 1673539 h 1676733"/>
              <a:gd name="connsiteX6" fmla="*/ 3461656 w 4963098"/>
              <a:gd name="connsiteY6" fmla="*/ 1676733 h 1676733"/>
              <a:gd name="connsiteX7" fmla="*/ 0 w 4963098"/>
              <a:gd name="connsiteY7" fmla="*/ 1676733 h 1676733"/>
              <a:gd name="connsiteX8" fmla="*/ 0 w 4963098"/>
              <a:gd name="connsiteY8" fmla="*/ 1210789 h 1676733"/>
              <a:gd name="connsiteX9" fmla="*/ 3317336 w 4963098"/>
              <a:gd name="connsiteY9" fmla="*/ 1210789 h 1676733"/>
              <a:gd name="connsiteX10" fmla="*/ 3397184 w 4963098"/>
              <a:gd name="connsiteY10" fmla="*/ 997304 h 1676733"/>
              <a:gd name="connsiteX11" fmla="*/ 4798481 w 4963098"/>
              <a:gd name="connsiteY11" fmla="*/ 8312 h 1676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63098" h="1676733">
                <a:moveTo>
                  <a:pt x="4963098" y="0"/>
                </a:moveTo>
                <a:lnTo>
                  <a:pt x="4963098" y="529569"/>
                </a:lnTo>
                <a:lnTo>
                  <a:pt x="4904851" y="532510"/>
                </a:lnTo>
                <a:cubicBezTo>
                  <a:pt x="4334273" y="590456"/>
                  <a:pt x="3880663" y="1044066"/>
                  <a:pt x="3822718" y="1614644"/>
                </a:cubicBezTo>
                <a:lnTo>
                  <a:pt x="3819744" y="1673539"/>
                </a:lnTo>
                <a:lnTo>
                  <a:pt x="3461656" y="1673539"/>
                </a:lnTo>
                <a:lnTo>
                  <a:pt x="3461656" y="1676733"/>
                </a:lnTo>
                <a:lnTo>
                  <a:pt x="0" y="1676733"/>
                </a:lnTo>
                <a:lnTo>
                  <a:pt x="0" y="1210789"/>
                </a:lnTo>
                <a:lnTo>
                  <a:pt x="3317336" y="1210789"/>
                </a:lnTo>
                <a:lnTo>
                  <a:pt x="3397184" y="997304"/>
                </a:lnTo>
                <a:cubicBezTo>
                  <a:pt x="3653890" y="458266"/>
                  <a:pt x="4178296" y="71296"/>
                  <a:pt x="4798481" y="8312"/>
                </a:cubicBez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 rot="10800000" flipV="1">
            <a:off x="6183774" y="2079384"/>
            <a:ext cx="4948238" cy="1674813"/>
          </a:xfrm>
          <a:custGeom>
            <a:avLst/>
            <a:gdLst>
              <a:gd name="connsiteX0" fmla="*/ 4946769 w 4946769"/>
              <a:gd name="connsiteY0" fmla="*/ 0 h 1673539"/>
              <a:gd name="connsiteX1" fmla="*/ 4782152 w 4946769"/>
              <a:gd name="connsiteY1" fmla="*/ 8312 h 1673539"/>
              <a:gd name="connsiteX2" fmla="*/ 3380855 w 4946769"/>
              <a:gd name="connsiteY2" fmla="*/ 997304 h 1673539"/>
              <a:gd name="connsiteX3" fmla="*/ 3303396 w 4946769"/>
              <a:gd name="connsiteY3" fmla="*/ 1204401 h 1673539"/>
              <a:gd name="connsiteX4" fmla="*/ 0 w 4946769"/>
              <a:gd name="connsiteY4" fmla="*/ 1204401 h 1673539"/>
              <a:gd name="connsiteX5" fmla="*/ 0 w 4946769"/>
              <a:gd name="connsiteY5" fmla="*/ 1670345 h 1673539"/>
              <a:gd name="connsiteX6" fmla="*/ 3215503 w 4946769"/>
              <a:gd name="connsiteY6" fmla="*/ 1670345 h 1673539"/>
              <a:gd name="connsiteX7" fmla="*/ 3215352 w 4946769"/>
              <a:gd name="connsiteY7" fmla="*/ 1673539 h 1673539"/>
              <a:gd name="connsiteX8" fmla="*/ 3803415 w 4946769"/>
              <a:gd name="connsiteY8" fmla="*/ 1673539 h 1673539"/>
              <a:gd name="connsiteX9" fmla="*/ 3806389 w 4946769"/>
              <a:gd name="connsiteY9" fmla="*/ 1614644 h 1673539"/>
              <a:gd name="connsiteX10" fmla="*/ 4888522 w 4946769"/>
              <a:gd name="connsiteY10" fmla="*/ 532510 h 1673539"/>
              <a:gd name="connsiteX11" fmla="*/ 4946769 w 4946769"/>
              <a:gd name="connsiteY11" fmla="*/ 529569 h 1673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46769" h="1673539">
                <a:moveTo>
                  <a:pt x="4946769" y="0"/>
                </a:moveTo>
                <a:lnTo>
                  <a:pt x="4782152" y="8312"/>
                </a:lnTo>
                <a:cubicBezTo>
                  <a:pt x="4161967" y="71296"/>
                  <a:pt x="3637561" y="458266"/>
                  <a:pt x="3380855" y="997304"/>
                </a:cubicBezTo>
                <a:lnTo>
                  <a:pt x="3303396" y="1204401"/>
                </a:lnTo>
                <a:lnTo>
                  <a:pt x="0" y="1204401"/>
                </a:lnTo>
                <a:lnTo>
                  <a:pt x="0" y="1670345"/>
                </a:lnTo>
                <a:lnTo>
                  <a:pt x="3215503" y="1670345"/>
                </a:lnTo>
                <a:lnTo>
                  <a:pt x="3215352" y="1673539"/>
                </a:lnTo>
                <a:lnTo>
                  <a:pt x="3803415" y="1673539"/>
                </a:lnTo>
                <a:lnTo>
                  <a:pt x="3806389" y="1614644"/>
                </a:lnTo>
                <a:cubicBezTo>
                  <a:pt x="3864334" y="1044066"/>
                  <a:pt x="4317944" y="590456"/>
                  <a:pt x="4888522" y="532510"/>
                </a:cubicBezTo>
                <a:lnTo>
                  <a:pt x="4946769" y="52956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 rot="10800000">
            <a:off x="6183774" y="3890722"/>
            <a:ext cx="4948238" cy="1676400"/>
          </a:xfrm>
          <a:custGeom>
            <a:avLst/>
            <a:gdLst>
              <a:gd name="connsiteX0" fmla="*/ 3461656 w 4946769"/>
              <a:gd name="connsiteY0" fmla="*/ 1676733 h 1676733"/>
              <a:gd name="connsiteX1" fmla="*/ 0 w 4946769"/>
              <a:gd name="connsiteY1" fmla="*/ 1676733 h 1676733"/>
              <a:gd name="connsiteX2" fmla="*/ 0 w 4946769"/>
              <a:gd name="connsiteY2" fmla="*/ 1210789 h 1676733"/>
              <a:gd name="connsiteX3" fmla="*/ 3301007 w 4946769"/>
              <a:gd name="connsiteY3" fmla="*/ 1210789 h 1676733"/>
              <a:gd name="connsiteX4" fmla="*/ 3380855 w 4946769"/>
              <a:gd name="connsiteY4" fmla="*/ 997304 h 1676733"/>
              <a:gd name="connsiteX5" fmla="*/ 4782152 w 4946769"/>
              <a:gd name="connsiteY5" fmla="*/ 8312 h 1676733"/>
              <a:gd name="connsiteX6" fmla="*/ 4946769 w 4946769"/>
              <a:gd name="connsiteY6" fmla="*/ 0 h 1676733"/>
              <a:gd name="connsiteX7" fmla="*/ 4946769 w 4946769"/>
              <a:gd name="connsiteY7" fmla="*/ 529569 h 1676733"/>
              <a:gd name="connsiteX8" fmla="*/ 4888522 w 4946769"/>
              <a:gd name="connsiteY8" fmla="*/ 532510 h 1676733"/>
              <a:gd name="connsiteX9" fmla="*/ 3806389 w 4946769"/>
              <a:gd name="connsiteY9" fmla="*/ 1614644 h 1676733"/>
              <a:gd name="connsiteX10" fmla="*/ 3803415 w 4946769"/>
              <a:gd name="connsiteY10" fmla="*/ 1673539 h 1676733"/>
              <a:gd name="connsiteX11" fmla="*/ 3461656 w 4946769"/>
              <a:gd name="connsiteY11" fmla="*/ 1673539 h 1676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46769" h="1676733">
                <a:moveTo>
                  <a:pt x="3461656" y="1676733"/>
                </a:moveTo>
                <a:lnTo>
                  <a:pt x="0" y="1676733"/>
                </a:lnTo>
                <a:lnTo>
                  <a:pt x="0" y="1210789"/>
                </a:lnTo>
                <a:lnTo>
                  <a:pt x="3301007" y="1210789"/>
                </a:lnTo>
                <a:lnTo>
                  <a:pt x="3380855" y="997304"/>
                </a:lnTo>
                <a:cubicBezTo>
                  <a:pt x="3637561" y="458266"/>
                  <a:pt x="4161967" y="71296"/>
                  <a:pt x="4782152" y="8312"/>
                </a:cubicBezTo>
                <a:lnTo>
                  <a:pt x="4946769" y="0"/>
                </a:lnTo>
                <a:lnTo>
                  <a:pt x="4946769" y="529569"/>
                </a:lnTo>
                <a:lnTo>
                  <a:pt x="4888522" y="532510"/>
                </a:lnTo>
                <a:cubicBezTo>
                  <a:pt x="4317944" y="590456"/>
                  <a:pt x="3864334" y="1044066"/>
                  <a:pt x="3806389" y="1614644"/>
                </a:cubicBezTo>
                <a:lnTo>
                  <a:pt x="3803415" y="1673539"/>
                </a:lnTo>
                <a:lnTo>
                  <a:pt x="3461656" y="1673539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 flipV="1">
            <a:off x="1073612" y="3893897"/>
            <a:ext cx="4962525" cy="1673225"/>
          </a:xfrm>
          <a:custGeom>
            <a:avLst/>
            <a:gdLst>
              <a:gd name="connsiteX0" fmla="*/ 3231680 w 4963097"/>
              <a:gd name="connsiteY0" fmla="*/ 1673539 h 1673539"/>
              <a:gd name="connsiteX1" fmla="*/ 3819743 w 4963097"/>
              <a:gd name="connsiteY1" fmla="*/ 1673539 h 1673539"/>
              <a:gd name="connsiteX2" fmla="*/ 3822717 w 4963097"/>
              <a:gd name="connsiteY2" fmla="*/ 1614644 h 1673539"/>
              <a:gd name="connsiteX3" fmla="*/ 4904850 w 4963097"/>
              <a:gd name="connsiteY3" fmla="*/ 532510 h 1673539"/>
              <a:gd name="connsiteX4" fmla="*/ 4963097 w 4963097"/>
              <a:gd name="connsiteY4" fmla="*/ 529569 h 1673539"/>
              <a:gd name="connsiteX5" fmla="*/ 4963097 w 4963097"/>
              <a:gd name="connsiteY5" fmla="*/ 0 h 1673539"/>
              <a:gd name="connsiteX6" fmla="*/ 4798480 w 4963097"/>
              <a:gd name="connsiteY6" fmla="*/ 8312 h 1673539"/>
              <a:gd name="connsiteX7" fmla="*/ 3397183 w 4963097"/>
              <a:gd name="connsiteY7" fmla="*/ 997304 h 1673539"/>
              <a:gd name="connsiteX8" fmla="*/ 3319938 w 4963097"/>
              <a:gd name="connsiteY8" fmla="*/ 1203828 h 1673539"/>
              <a:gd name="connsiteX9" fmla="*/ 0 w 4963097"/>
              <a:gd name="connsiteY9" fmla="*/ 1203828 h 1673539"/>
              <a:gd name="connsiteX10" fmla="*/ 0 w 4963097"/>
              <a:gd name="connsiteY10" fmla="*/ 1669772 h 1673539"/>
              <a:gd name="connsiteX11" fmla="*/ 3231859 w 4963097"/>
              <a:gd name="connsiteY11" fmla="*/ 1669772 h 1673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63097" h="1673539">
                <a:moveTo>
                  <a:pt x="3231680" y="1673539"/>
                </a:moveTo>
                <a:lnTo>
                  <a:pt x="3819743" y="1673539"/>
                </a:lnTo>
                <a:lnTo>
                  <a:pt x="3822717" y="1614644"/>
                </a:lnTo>
                <a:cubicBezTo>
                  <a:pt x="3880662" y="1044066"/>
                  <a:pt x="4334272" y="590456"/>
                  <a:pt x="4904850" y="532510"/>
                </a:cubicBezTo>
                <a:lnTo>
                  <a:pt x="4963097" y="529569"/>
                </a:lnTo>
                <a:lnTo>
                  <a:pt x="4963097" y="0"/>
                </a:lnTo>
                <a:lnTo>
                  <a:pt x="4798480" y="8312"/>
                </a:lnTo>
                <a:cubicBezTo>
                  <a:pt x="4178295" y="71296"/>
                  <a:pt x="3653889" y="458266"/>
                  <a:pt x="3397183" y="997304"/>
                </a:cubicBezTo>
                <a:lnTo>
                  <a:pt x="3319938" y="1203828"/>
                </a:lnTo>
                <a:lnTo>
                  <a:pt x="0" y="1203828"/>
                </a:lnTo>
                <a:lnTo>
                  <a:pt x="0" y="1669772"/>
                </a:lnTo>
                <a:lnTo>
                  <a:pt x="3231859" y="1669772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文本框 19"/>
          <p:cNvSpPr txBox="1">
            <a:spLocks noChangeArrowheads="1"/>
          </p:cNvSpPr>
          <p:nvPr/>
        </p:nvSpPr>
        <p:spPr bwMode="auto">
          <a:xfrm>
            <a:off x="1418099" y="3322397"/>
            <a:ext cx="20313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b="1" dirty="0" smtClean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800" b="1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20"/>
          <p:cNvSpPr txBox="1">
            <a:spLocks noChangeArrowheads="1"/>
          </p:cNvSpPr>
          <p:nvPr/>
        </p:nvSpPr>
        <p:spPr bwMode="auto">
          <a:xfrm>
            <a:off x="8228474" y="3917709"/>
            <a:ext cx="20313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21"/>
          <p:cNvSpPr txBox="1">
            <a:spLocks noChangeArrowheads="1"/>
          </p:cNvSpPr>
          <p:nvPr/>
        </p:nvSpPr>
        <p:spPr bwMode="auto">
          <a:xfrm>
            <a:off x="1424449" y="3946284"/>
            <a:ext cx="20313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32446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22"/>
          <p:cNvSpPr txBox="1">
            <a:spLocks noChangeArrowheads="1"/>
          </p:cNvSpPr>
          <p:nvPr/>
        </p:nvSpPr>
        <p:spPr bwMode="auto">
          <a:xfrm>
            <a:off x="8228474" y="3316047"/>
            <a:ext cx="20313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32446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23"/>
          <p:cNvSpPr txBox="1">
            <a:spLocks noChangeArrowheads="1"/>
          </p:cNvSpPr>
          <p:nvPr/>
        </p:nvSpPr>
        <p:spPr bwMode="auto">
          <a:xfrm>
            <a:off x="1064087" y="1892059"/>
            <a:ext cx="3864584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 narrative thought Click here to add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 to the Center 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3B38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ea typeface="微软雅黑" panose="020B0503020204020204" pitchFamily="34" charset="-122"/>
              </a:rPr>
              <a:t>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24"/>
          <p:cNvSpPr txBox="1">
            <a:spLocks noChangeArrowheads="1"/>
          </p:cNvSpPr>
          <p:nvPr/>
        </p:nvSpPr>
        <p:spPr bwMode="auto">
          <a:xfrm>
            <a:off x="8128462" y="1892059"/>
            <a:ext cx="3864584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 narrative thought Click here to add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 to the Center 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3B38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ea typeface="微软雅黑" panose="020B0503020204020204" pitchFamily="34" charset="-122"/>
              </a:rPr>
              <a:t>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25"/>
          <p:cNvSpPr txBox="1">
            <a:spLocks noChangeArrowheads="1"/>
          </p:cNvSpPr>
          <p:nvPr/>
        </p:nvSpPr>
        <p:spPr bwMode="auto">
          <a:xfrm>
            <a:off x="960899" y="4949584"/>
            <a:ext cx="3864584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 narrative thought Click here to add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 to the Center 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3B38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26"/>
          <p:cNvSpPr txBox="1">
            <a:spLocks noChangeArrowheads="1"/>
          </p:cNvSpPr>
          <p:nvPr/>
        </p:nvSpPr>
        <p:spPr bwMode="auto">
          <a:xfrm>
            <a:off x="8137987" y="4949584"/>
            <a:ext cx="3864584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 narrative thought Click here to add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 to the Center 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>
              <a:solidFill>
                <a:srgbClr val="3B38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3B3838"/>
                </a:solidFill>
                <a:ea typeface="微软雅黑" panose="020B0503020204020204" pitchFamily="34" charset="-122"/>
              </a:rPr>
              <a:t>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556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>
            <a:spLocks noChangeAspect="1"/>
          </p:cNvSpPr>
          <p:nvPr/>
        </p:nvSpPr>
        <p:spPr>
          <a:xfrm rot="10800000">
            <a:off x="1762125" y="2460625"/>
            <a:ext cx="2447925" cy="2647950"/>
          </a:xfrm>
          <a:custGeom>
            <a:avLst/>
            <a:gdLst>
              <a:gd name="connsiteX0" fmla="*/ 2682494 w 2836097"/>
              <a:gd name="connsiteY0" fmla="*/ 3067706 h 3067706"/>
              <a:gd name="connsiteX1" fmla="*/ 876045 w 2836097"/>
              <a:gd name="connsiteY1" fmla="*/ 3067706 h 3067706"/>
              <a:gd name="connsiteX2" fmla="*/ 0 w 2836097"/>
              <a:gd name="connsiteY2" fmla="*/ 1533853 h 3067706"/>
              <a:gd name="connsiteX3" fmla="*/ 876045 w 2836097"/>
              <a:gd name="connsiteY3" fmla="*/ 0 h 3067706"/>
              <a:gd name="connsiteX4" fmla="*/ 2682494 w 2836097"/>
              <a:gd name="connsiteY4" fmla="*/ 0 h 3067706"/>
              <a:gd name="connsiteX5" fmla="*/ 2836097 w 2836097"/>
              <a:gd name="connsiteY5" fmla="*/ 268941 h 3067706"/>
              <a:gd name="connsiteX6" fmla="*/ 1473384 w 2836097"/>
              <a:gd name="connsiteY6" fmla="*/ 268941 h 3067706"/>
              <a:gd name="connsiteX7" fmla="*/ 747356 w 2836097"/>
              <a:gd name="connsiteY7" fmla="*/ 1540132 h 3067706"/>
              <a:gd name="connsiteX8" fmla="*/ 1473384 w 2836097"/>
              <a:gd name="connsiteY8" fmla="*/ 2811322 h 3067706"/>
              <a:gd name="connsiteX9" fmla="*/ 2828925 w 2836097"/>
              <a:gd name="connsiteY9" fmla="*/ 2811322 h 3067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>
            <a:spLocks noChangeAspect="1"/>
          </p:cNvSpPr>
          <p:nvPr/>
        </p:nvSpPr>
        <p:spPr>
          <a:xfrm rot="10800000">
            <a:off x="5283200" y="2460625"/>
            <a:ext cx="2449513" cy="2647950"/>
          </a:xfrm>
          <a:custGeom>
            <a:avLst/>
            <a:gdLst>
              <a:gd name="connsiteX0" fmla="*/ 2682494 w 2836097"/>
              <a:gd name="connsiteY0" fmla="*/ 3067706 h 3067706"/>
              <a:gd name="connsiteX1" fmla="*/ 876045 w 2836097"/>
              <a:gd name="connsiteY1" fmla="*/ 3067706 h 3067706"/>
              <a:gd name="connsiteX2" fmla="*/ 0 w 2836097"/>
              <a:gd name="connsiteY2" fmla="*/ 1533853 h 3067706"/>
              <a:gd name="connsiteX3" fmla="*/ 876045 w 2836097"/>
              <a:gd name="connsiteY3" fmla="*/ 0 h 3067706"/>
              <a:gd name="connsiteX4" fmla="*/ 2682494 w 2836097"/>
              <a:gd name="connsiteY4" fmla="*/ 0 h 3067706"/>
              <a:gd name="connsiteX5" fmla="*/ 2836097 w 2836097"/>
              <a:gd name="connsiteY5" fmla="*/ 268941 h 3067706"/>
              <a:gd name="connsiteX6" fmla="*/ 1473384 w 2836097"/>
              <a:gd name="connsiteY6" fmla="*/ 268941 h 3067706"/>
              <a:gd name="connsiteX7" fmla="*/ 747356 w 2836097"/>
              <a:gd name="connsiteY7" fmla="*/ 1540132 h 3067706"/>
              <a:gd name="connsiteX8" fmla="*/ 1473384 w 2836097"/>
              <a:gd name="connsiteY8" fmla="*/ 2811322 h 3067706"/>
              <a:gd name="connsiteX9" fmla="*/ 2828925 w 2836097"/>
              <a:gd name="connsiteY9" fmla="*/ 2811322 h 3067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>
            <a:spLocks noChangeAspect="1"/>
          </p:cNvSpPr>
          <p:nvPr/>
        </p:nvSpPr>
        <p:spPr>
          <a:xfrm rot="10800000">
            <a:off x="8805863" y="2460625"/>
            <a:ext cx="2447925" cy="2647950"/>
          </a:xfrm>
          <a:custGeom>
            <a:avLst/>
            <a:gdLst>
              <a:gd name="connsiteX0" fmla="*/ 2682494 w 2836097"/>
              <a:gd name="connsiteY0" fmla="*/ 3067706 h 3067706"/>
              <a:gd name="connsiteX1" fmla="*/ 876045 w 2836097"/>
              <a:gd name="connsiteY1" fmla="*/ 3067706 h 3067706"/>
              <a:gd name="connsiteX2" fmla="*/ 0 w 2836097"/>
              <a:gd name="connsiteY2" fmla="*/ 1533853 h 3067706"/>
              <a:gd name="connsiteX3" fmla="*/ 876045 w 2836097"/>
              <a:gd name="connsiteY3" fmla="*/ 0 h 3067706"/>
              <a:gd name="connsiteX4" fmla="*/ 2682494 w 2836097"/>
              <a:gd name="connsiteY4" fmla="*/ 0 h 3067706"/>
              <a:gd name="connsiteX5" fmla="*/ 2836097 w 2836097"/>
              <a:gd name="connsiteY5" fmla="*/ 268941 h 3067706"/>
              <a:gd name="connsiteX6" fmla="*/ 1473384 w 2836097"/>
              <a:gd name="connsiteY6" fmla="*/ 268941 h 3067706"/>
              <a:gd name="connsiteX7" fmla="*/ 747356 w 2836097"/>
              <a:gd name="connsiteY7" fmla="*/ 1540132 h 3067706"/>
              <a:gd name="connsiteX8" fmla="*/ 1473384 w 2836097"/>
              <a:gd name="connsiteY8" fmla="*/ 2811322 h 3067706"/>
              <a:gd name="connsiteX9" fmla="*/ 2828925 w 2836097"/>
              <a:gd name="connsiteY9" fmla="*/ 2811322 h 3067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3554413" y="3486150"/>
            <a:ext cx="561975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rgbClr val="FEFEF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3200">
              <a:solidFill>
                <a:srgbClr val="FEFEF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7081838" y="3486150"/>
            <a:ext cx="611187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320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>
            <a:spLocks noChangeArrowheads="1"/>
          </p:cNvSpPr>
          <p:nvPr/>
        </p:nvSpPr>
        <p:spPr bwMode="auto">
          <a:xfrm>
            <a:off x="10590213" y="3502025"/>
            <a:ext cx="6223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320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1250950" y="3302000"/>
            <a:ext cx="2598788" cy="1538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the  narrative thought Click here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add  you to the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>
            <a:spLocks noChangeArrowheads="1"/>
          </p:cNvSpPr>
          <p:nvPr/>
        </p:nvSpPr>
        <p:spPr bwMode="auto">
          <a:xfrm>
            <a:off x="4775200" y="3302000"/>
            <a:ext cx="2598788" cy="1538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the  narrative thought Click here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add  you to the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8308975" y="3314700"/>
            <a:ext cx="2598788" cy="1538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the  narrative thought Click here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add  you to the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135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2571750"/>
            <a:ext cx="12192000" cy="1536700"/>
          </a:xfrm>
          <a:prstGeom prst="rect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285875" y="2263775"/>
            <a:ext cx="2149475" cy="2151063"/>
          </a:xfrm>
          <a:prstGeom prst="ellipse">
            <a:avLst/>
          </a:prstGeom>
          <a:blipFill>
            <a:blip r:embed="rId3"/>
            <a:srcRect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32338" y="1974850"/>
            <a:ext cx="2727325" cy="2728913"/>
          </a:xfrm>
          <a:prstGeom prst="ellipse">
            <a:avLst/>
          </a:prstGeom>
          <a:blipFill>
            <a:blip r:embed="rId4"/>
            <a:srcRect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8751888" y="2263775"/>
            <a:ext cx="2149475" cy="2151063"/>
          </a:xfrm>
          <a:prstGeom prst="ellipse">
            <a:avLst/>
          </a:prstGeom>
          <a:blipFill>
            <a:blip r:embed="rId5"/>
            <a:srcRect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1054100" y="4846638"/>
            <a:ext cx="3124573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>
            <a:spLocks noChangeArrowheads="1"/>
          </p:cNvSpPr>
          <p:nvPr/>
        </p:nvSpPr>
        <p:spPr bwMode="auto">
          <a:xfrm>
            <a:off x="8520113" y="4846638"/>
            <a:ext cx="3124573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4610100" y="5116513"/>
            <a:ext cx="336797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2000" dirty="0">
              <a:solidFill>
                <a:srgbClr val="262626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895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5603875" y="3189288"/>
            <a:ext cx="985838" cy="3611562"/>
          </a:xfrm>
          <a:custGeom>
            <a:avLst/>
            <a:gdLst>
              <a:gd name="connsiteX0" fmla="*/ 411477 w 822954"/>
              <a:gd name="connsiteY0" fmla="*/ 0 h 3014221"/>
              <a:gd name="connsiteX1" fmla="*/ 822954 w 822954"/>
              <a:gd name="connsiteY1" fmla="*/ 466659 h 3014221"/>
              <a:gd name="connsiteX2" fmla="*/ 635753 w 822954"/>
              <a:gd name="connsiteY2" fmla="*/ 466659 h 3014221"/>
              <a:gd name="connsiteX3" fmla="*/ 411477 w 822954"/>
              <a:gd name="connsiteY3" fmla="*/ 3014221 h 3014221"/>
              <a:gd name="connsiteX4" fmla="*/ 187201 w 822954"/>
              <a:gd name="connsiteY4" fmla="*/ 466659 h 3014221"/>
              <a:gd name="connsiteX5" fmla="*/ 0 w 822954"/>
              <a:gd name="connsiteY5" fmla="*/ 466659 h 3014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2954" h="3014221">
                <a:moveTo>
                  <a:pt x="411477" y="0"/>
                </a:moveTo>
                <a:lnTo>
                  <a:pt x="822954" y="466659"/>
                </a:lnTo>
                <a:lnTo>
                  <a:pt x="635753" y="466659"/>
                </a:lnTo>
                <a:lnTo>
                  <a:pt x="411477" y="3014221"/>
                </a:lnTo>
                <a:lnTo>
                  <a:pt x="187201" y="466659"/>
                </a:lnTo>
                <a:lnTo>
                  <a:pt x="0" y="46665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 rot="1698039">
            <a:off x="6465888" y="3895725"/>
            <a:ext cx="841375" cy="3081338"/>
          </a:xfrm>
          <a:custGeom>
            <a:avLst/>
            <a:gdLst>
              <a:gd name="connsiteX0" fmla="*/ 411477 w 822954"/>
              <a:gd name="connsiteY0" fmla="*/ 0 h 3014221"/>
              <a:gd name="connsiteX1" fmla="*/ 822954 w 822954"/>
              <a:gd name="connsiteY1" fmla="*/ 466659 h 3014221"/>
              <a:gd name="connsiteX2" fmla="*/ 635753 w 822954"/>
              <a:gd name="connsiteY2" fmla="*/ 466659 h 3014221"/>
              <a:gd name="connsiteX3" fmla="*/ 411477 w 822954"/>
              <a:gd name="connsiteY3" fmla="*/ 3014221 h 3014221"/>
              <a:gd name="connsiteX4" fmla="*/ 187201 w 822954"/>
              <a:gd name="connsiteY4" fmla="*/ 466659 h 3014221"/>
              <a:gd name="connsiteX5" fmla="*/ 0 w 822954"/>
              <a:gd name="connsiteY5" fmla="*/ 466659 h 3014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2954" h="3014221">
                <a:moveTo>
                  <a:pt x="411477" y="0"/>
                </a:moveTo>
                <a:lnTo>
                  <a:pt x="822954" y="466659"/>
                </a:lnTo>
                <a:lnTo>
                  <a:pt x="635753" y="466659"/>
                </a:lnTo>
                <a:lnTo>
                  <a:pt x="411477" y="3014221"/>
                </a:lnTo>
                <a:lnTo>
                  <a:pt x="187201" y="466659"/>
                </a:lnTo>
                <a:lnTo>
                  <a:pt x="0" y="466659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 rot="3406280">
            <a:off x="6767512" y="5310188"/>
            <a:ext cx="544513" cy="1995488"/>
          </a:xfrm>
          <a:custGeom>
            <a:avLst/>
            <a:gdLst>
              <a:gd name="connsiteX0" fmla="*/ 411477 w 822954"/>
              <a:gd name="connsiteY0" fmla="*/ 0 h 3014221"/>
              <a:gd name="connsiteX1" fmla="*/ 822954 w 822954"/>
              <a:gd name="connsiteY1" fmla="*/ 466659 h 3014221"/>
              <a:gd name="connsiteX2" fmla="*/ 635753 w 822954"/>
              <a:gd name="connsiteY2" fmla="*/ 466659 h 3014221"/>
              <a:gd name="connsiteX3" fmla="*/ 411477 w 822954"/>
              <a:gd name="connsiteY3" fmla="*/ 3014221 h 3014221"/>
              <a:gd name="connsiteX4" fmla="*/ 187201 w 822954"/>
              <a:gd name="connsiteY4" fmla="*/ 466659 h 3014221"/>
              <a:gd name="connsiteX5" fmla="*/ 0 w 822954"/>
              <a:gd name="connsiteY5" fmla="*/ 466659 h 3014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2954" h="3014221">
                <a:moveTo>
                  <a:pt x="411477" y="0"/>
                </a:moveTo>
                <a:lnTo>
                  <a:pt x="822954" y="466659"/>
                </a:lnTo>
                <a:lnTo>
                  <a:pt x="635753" y="466659"/>
                </a:lnTo>
                <a:lnTo>
                  <a:pt x="411477" y="3014221"/>
                </a:lnTo>
                <a:lnTo>
                  <a:pt x="187201" y="466659"/>
                </a:lnTo>
                <a:lnTo>
                  <a:pt x="0" y="466659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 rot="19901961" flipH="1">
            <a:off x="4903788" y="3911600"/>
            <a:ext cx="842962" cy="3081338"/>
          </a:xfrm>
          <a:custGeom>
            <a:avLst/>
            <a:gdLst>
              <a:gd name="connsiteX0" fmla="*/ 411477 w 822954"/>
              <a:gd name="connsiteY0" fmla="*/ 0 h 3014221"/>
              <a:gd name="connsiteX1" fmla="*/ 822954 w 822954"/>
              <a:gd name="connsiteY1" fmla="*/ 466659 h 3014221"/>
              <a:gd name="connsiteX2" fmla="*/ 635753 w 822954"/>
              <a:gd name="connsiteY2" fmla="*/ 466659 h 3014221"/>
              <a:gd name="connsiteX3" fmla="*/ 411477 w 822954"/>
              <a:gd name="connsiteY3" fmla="*/ 3014221 h 3014221"/>
              <a:gd name="connsiteX4" fmla="*/ 187201 w 822954"/>
              <a:gd name="connsiteY4" fmla="*/ 466659 h 3014221"/>
              <a:gd name="connsiteX5" fmla="*/ 0 w 822954"/>
              <a:gd name="connsiteY5" fmla="*/ 466659 h 3014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2954" h="3014221">
                <a:moveTo>
                  <a:pt x="411477" y="0"/>
                </a:moveTo>
                <a:lnTo>
                  <a:pt x="822954" y="466659"/>
                </a:lnTo>
                <a:lnTo>
                  <a:pt x="635753" y="466659"/>
                </a:lnTo>
                <a:lnTo>
                  <a:pt x="411477" y="3014221"/>
                </a:lnTo>
                <a:lnTo>
                  <a:pt x="187201" y="466659"/>
                </a:lnTo>
                <a:lnTo>
                  <a:pt x="0" y="466659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 rot="18193720" flipH="1">
            <a:off x="4899025" y="5326063"/>
            <a:ext cx="544513" cy="1995487"/>
          </a:xfrm>
          <a:custGeom>
            <a:avLst/>
            <a:gdLst>
              <a:gd name="connsiteX0" fmla="*/ 411477 w 822954"/>
              <a:gd name="connsiteY0" fmla="*/ 0 h 3014221"/>
              <a:gd name="connsiteX1" fmla="*/ 822954 w 822954"/>
              <a:gd name="connsiteY1" fmla="*/ 466659 h 3014221"/>
              <a:gd name="connsiteX2" fmla="*/ 635753 w 822954"/>
              <a:gd name="connsiteY2" fmla="*/ 466659 h 3014221"/>
              <a:gd name="connsiteX3" fmla="*/ 411477 w 822954"/>
              <a:gd name="connsiteY3" fmla="*/ 3014221 h 3014221"/>
              <a:gd name="connsiteX4" fmla="*/ 187201 w 822954"/>
              <a:gd name="connsiteY4" fmla="*/ 466659 h 3014221"/>
              <a:gd name="connsiteX5" fmla="*/ 0 w 822954"/>
              <a:gd name="connsiteY5" fmla="*/ 466659 h 3014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2954" h="3014221">
                <a:moveTo>
                  <a:pt x="411477" y="0"/>
                </a:moveTo>
                <a:lnTo>
                  <a:pt x="822954" y="466659"/>
                </a:lnTo>
                <a:lnTo>
                  <a:pt x="635753" y="466659"/>
                </a:lnTo>
                <a:lnTo>
                  <a:pt x="411477" y="3014221"/>
                </a:lnTo>
                <a:lnTo>
                  <a:pt x="187201" y="466659"/>
                </a:lnTo>
                <a:lnTo>
                  <a:pt x="0" y="466659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文本框 31"/>
          <p:cNvSpPr txBox="1">
            <a:spLocks noChangeArrowheads="1"/>
          </p:cNvSpPr>
          <p:nvPr/>
        </p:nvSpPr>
        <p:spPr bwMode="auto">
          <a:xfrm>
            <a:off x="4806950" y="2352675"/>
            <a:ext cx="3124573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32"/>
          <p:cNvSpPr txBox="1">
            <a:spLocks noChangeArrowheads="1"/>
          </p:cNvSpPr>
          <p:nvPr/>
        </p:nvSpPr>
        <p:spPr bwMode="auto">
          <a:xfrm>
            <a:off x="8024813" y="3879850"/>
            <a:ext cx="3124573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33"/>
          <p:cNvSpPr txBox="1">
            <a:spLocks noChangeArrowheads="1"/>
          </p:cNvSpPr>
          <p:nvPr/>
        </p:nvSpPr>
        <p:spPr bwMode="auto">
          <a:xfrm>
            <a:off x="8243888" y="5534025"/>
            <a:ext cx="3124573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34"/>
          <p:cNvSpPr txBox="1">
            <a:spLocks noChangeArrowheads="1"/>
          </p:cNvSpPr>
          <p:nvPr/>
        </p:nvSpPr>
        <p:spPr bwMode="auto">
          <a:xfrm>
            <a:off x="1600200" y="5534025"/>
            <a:ext cx="3124573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35"/>
          <p:cNvSpPr txBox="1">
            <a:spLocks noChangeArrowheads="1"/>
          </p:cNvSpPr>
          <p:nvPr/>
        </p:nvSpPr>
        <p:spPr bwMode="auto">
          <a:xfrm>
            <a:off x="1728788" y="3887788"/>
            <a:ext cx="3124573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262626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939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椭圆 13"/>
          <p:cNvSpPr/>
          <p:nvPr>
            <p:custDataLst>
              <p:tags r:id="rId1"/>
            </p:custDataLst>
          </p:nvPr>
        </p:nvSpPr>
        <p:spPr>
          <a:xfrm>
            <a:off x="4005931" y="1031926"/>
            <a:ext cx="2663602" cy="2663602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ysDash"/>
          </a:ln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ea typeface="微软雅黑" panose="020B0503020204020204" pitchFamily="34" charset="-122"/>
            </a:endParaRPr>
          </a:p>
        </p:txBody>
      </p:sp>
      <p:sp>
        <p:nvSpPr>
          <p:cNvPr id="3" name="PA_椭圆 14"/>
          <p:cNvSpPr/>
          <p:nvPr>
            <p:custDataLst>
              <p:tags r:id="rId2"/>
            </p:custDataLst>
          </p:nvPr>
        </p:nvSpPr>
        <p:spPr>
          <a:xfrm>
            <a:off x="6381577" y="1391872"/>
            <a:ext cx="2231667" cy="2231667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ysDash"/>
          </a:ln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ea typeface="微软雅黑" panose="020B0503020204020204" pitchFamily="34" charset="-122"/>
            </a:endParaRPr>
          </a:p>
        </p:txBody>
      </p:sp>
      <p:sp>
        <p:nvSpPr>
          <p:cNvPr id="4" name="PA_椭圆 15"/>
          <p:cNvSpPr/>
          <p:nvPr>
            <p:custDataLst>
              <p:tags r:id="rId3"/>
            </p:custDataLst>
          </p:nvPr>
        </p:nvSpPr>
        <p:spPr>
          <a:xfrm>
            <a:off x="4933166" y="456012"/>
            <a:ext cx="2240292" cy="2240292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PA_文本框 16"/>
          <p:cNvSpPr txBox="1"/>
          <p:nvPr>
            <p:custDataLst>
              <p:tags r:id="rId4"/>
            </p:custDataLst>
          </p:nvPr>
        </p:nvSpPr>
        <p:spPr>
          <a:xfrm>
            <a:off x="4804697" y="726491"/>
            <a:ext cx="24476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04</a:t>
            </a:r>
            <a:endParaRPr lang="zh-CN" altLang="en-US" sz="115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6" name="PA_组合 17"/>
          <p:cNvGrpSpPr/>
          <p:nvPr>
            <p:custDataLst>
              <p:tags r:id="rId5"/>
            </p:custDataLst>
          </p:nvPr>
        </p:nvGrpSpPr>
        <p:grpSpPr>
          <a:xfrm>
            <a:off x="3616711" y="1791067"/>
            <a:ext cx="794542" cy="794542"/>
            <a:chOff x="6097588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椭圆 6"/>
            <p:cNvSpPr/>
            <p:nvPr/>
          </p:nvSpPr>
          <p:spPr>
            <a:xfrm>
              <a:off x="6097588" y="1828640"/>
              <a:ext cx="576064" cy="576064"/>
            </a:xfrm>
            <a:prstGeom prst="ellipse">
              <a:avLst/>
            </a:prstGeom>
            <a:solidFill>
              <a:srgbClr val="A4001D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6225456" y="1995215"/>
              <a:ext cx="320327" cy="242914"/>
            </a:xfrm>
            <a:custGeom>
              <a:avLst/>
              <a:gdLst>
                <a:gd name="T0" fmla="*/ 104753 w 3040062"/>
                <a:gd name="T1" fmla="*/ 1241540 h 2303463"/>
                <a:gd name="T2" fmla="*/ 251725 w 3040062"/>
                <a:gd name="T3" fmla="*/ 1260899 h 2303463"/>
                <a:gd name="T4" fmla="*/ 265692 w 3040062"/>
                <a:gd name="T5" fmla="*/ 1110467 h 2303463"/>
                <a:gd name="T6" fmla="*/ 844867 w 3040062"/>
                <a:gd name="T7" fmla="*/ 970596 h 2303463"/>
                <a:gd name="T8" fmla="*/ 870584 w 3040062"/>
                <a:gd name="T9" fmla="*/ 987377 h 2303463"/>
                <a:gd name="T10" fmla="*/ 872172 w 3040062"/>
                <a:gd name="T11" fmla="*/ 1402771 h 2303463"/>
                <a:gd name="T12" fmla="*/ 848359 w 3040062"/>
                <a:gd name="T13" fmla="*/ 1421768 h 2303463"/>
                <a:gd name="T14" fmla="*/ 615315 w 3040062"/>
                <a:gd name="T15" fmla="*/ 1415119 h 2303463"/>
                <a:gd name="T16" fmla="*/ 603250 w 3040062"/>
                <a:gd name="T17" fmla="*/ 1002891 h 2303463"/>
                <a:gd name="T18" fmla="*/ 617855 w 3040062"/>
                <a:gd name="T19" fmla="*/ 975662 h 2303463"/>
                <a:gd name="T20" fmla="*/ 1240437 w 3040062"/>
                <a:gd name="T21" fmla="*/ 749300 h 2303463"/>
                <a:gd name="T22" fmla="*/ 1265867 w 3040062"/>
                <a:gd name="T23" fmla="*/ 766421 h 2303463"/>
                <a:gd name="T24" fmla="*/ 1267138 w 3040062"/>
                <a:gd name="T25" fmla="*/ 1402743 h 2303463"/>
                <a:gd name="T26" fmla="*/ 1243616 w 3040062"/>
                <a:gd name="T27" fmla="*/ 1421766 h 2303463"/>
                <a:gd name="T28" fmla="*/ 1010298 w 3040062"/>
                <a:gd name="T29" fmla="*/ 1415108 h 2303463"/>
                <a:gd name="T30" fmla="*/ 998537 w 3040062"/>
                <a:gd name="T31" fmla="*/ 782273 h 2303463"/>
                <a:gd name="T32" fmla="*/ 1012841 w 3040062"/>
                <a:gd name="T33" fmla="*/ 755007 h 2303463"/>
                <a:gd name="T34" fmla="*/ 2175011 w 3040062"/>
                <a:gd name="T35" fmla="*/ 666432 h 2303463"/>
                <a:gd name="T36" fmla="*/ 2235666 w 3040062"/>
                <a:gd name="T37" fmla="*/ 692135 h 2303463"/>
                <a:gd name="T38" fmla="*/ 2277268 w 3040062"/>
                <a:gd name="T39" fmla="*/ 742271 h 2303463"/>
                <a:gd name="T40" fmla="*/ 2290605 w 3040062"/>
                <a:gd name="T41" fmla="*/ 1286150 h 2303463"/>
                <a:gd name="T42" fmla="*/ 2948603 w 3040062"/>
                <a:gd name="T43" fmla="*/ 1365796 h 2303463"/>
                <a:gd name="T44" fmla="*/ 3005765 w 3040062"/>
                <a:gd name="T45" fmla="*/ 1408316 h 2303463"/>
                <a:gd name="T46" fmla="*/ 3036887 w 3040062"/>
                <a:gd name="T47" fmla="*/ 1473366 h 2303463"/>
                <a:gd name="T48" fmla="*/ 3035616 w 3040062"/>
                <a:gd name="T49" fmla="*/ 2191451 h 2303463"/>
                <a:gd name="T50" fmla="*/ 3001319 w 3040062"/>
                <a:gd name="T51" fmla="*/ 2254597 h 2303463"/>
                <a:gd name="T52" fmla="*/ 2941934 w 3040062"/>
                <a:gd name="T53" fmla="*/ 2294578 h 2303463"/>
                <a:gd name="T54" fmla="*/ 2171200 w 3040062"/>
                <a:gd name="T55" fmla="*/ 2303146 h 2303463"/>
                <a:gd name="T56" fmla="*/ 2113403 w 3040062"/>
                <a:gd name="T57" fmla="*/ 2292040 h 2303463"/>
                <a:gd name="T58" fmla="*/ 1552263 w 3040062"/>
                <a:gd name="T59" fmla="*/ 1741815 h 2303463"/>
                <a:gd name="T60" fmla="*/ 1526223 w 3040062"/>
                <a:gd name="T61" fmla="*/ 1686919 h 2303463"/>
                <a:gd name="T62" fmla="*/ 1529081 w 3040062"/>
                <a:gd name="T63" fmla="*/ 1626946 h 2303463"/>
                <a:gd name="T64" fmla="*/ 1560520 w 3040062"/>
                <a:gd name="T65" fmla="*/ 1574272 h 2303463"/>
                <a:gd name="T66" fmla="*/ 1612919 w 3040062"/>
                <a:gd name="T67" fmla="*/ 1542858 h 2303463"/>
                <a:gd name="T68" fmla="*/ 1673891 w 3040062"/>
                <a:gd name="T69" fmla="*/ 1539685 h 2303463"/>
                <a:gd name="T70" fmla="*/ 1728513 w 3040062"/>
                <a:gd name="T71" fmla="*/ 1565705 h 2303463"/>
                <a:gd name="T72" fmla="*/ 2024167 w 3040062"/>
                <a:gd name="T73" fmla="*/ 760992 h 2303463"/>
                <a:gd name="T74" fmla="*/ 2057829 w 3040062"/>
                <a:gd name="T75" fmla="*/ 704828 h 2303463"/>
                <a:gd name="T76" fmla="*/ 2113721 w 3040062"/>
                <a:gd name="T77" fmla="*/ 670875 h 2303463"/>
                <a:gd name="T78" fmla="*/ 1640947 w 3040062"/>
                <a:gd name="T79" fmla="*/ 485773 h 2303463"/>
                <a:gd name="T80" fmla="*/ 1662436 w 3040062"/>
                <a:gd name="T81" fmla="*/ 507334 h 2303463"/>
                <a:gd name="T82" fmla="*/ 1658328 w 3040062"/>
                <a:gd name="T83" fmla="*/ 1408133 h 2303463"/>
                <a:gd name="T84" fmla="*/ 1631151 w 3040062"/>
                <a:gd name="T85" fmla="*/ 1422401 h 2303463"/>
                <a:gd name="T86" fmla="*/ 1401409 w 3040062"/>
                <a:gd name="T87" fmla="*/ 1410669 h 2303463"/>
                <a:gd name="T88" fmla="*/ 1394457 w 3040062"/>
                <a:gd name="T89" fmla="*/ 510505 h 2303463"/>
                <a:gd name="T90" fmla="*/ 1413734 w 3040062"/>
                <a:gd name="T91" fmla="*/ 486725 h 2303463"/>
                <a:gd name="T92" fmla="*/ 2856582 w 3040062"/>
                <a:gd name="T93" fmla="*/ 2539 h 2303463"/>
                <a:gd name="T94" fmla="*/ 2942924 w 3040062"/>
                <a:gd name="T95" fmla="*/ 45384 h 2303463"/>
                <a:gd name="T96" fmla="*/ 3001649 w 3040062"/>
                <a:gd name="T97" fmla="*/ 130121 h 2303463"/>
                <a:gd name="T98" fmla="*/ 3021012 w 3040062"/>
                <a:gd name="T99" fmla="*/ 1276768 h 2303463"/>
                <a:gd name="T100" fmla="*/ 2944193 w 3040062"/>
                <a:gd name="T101" fmla="*/ 1247252 h 2303463"/>
                <a:gd name="T102" fmla="*/ 374889 w 3040062"/>
                <a:gd name="T103" fmla="*/ 1959424 h 2303463"/>
                <a:gd name="T104" fmla="*/ 127291 w 3040062"/>
                <a:gd name="T105" fmla="*/ 2259336 h 2303463"/>
                <a:gd name="T106" fmla="*/ 50472 w 3040062"/>
                <a:gd name="T107" fmla="*/ 2198402 h 2303463"/>
                <a:gd name="T108" fmla="*/ 6349 w 3040062"/>
                <a:gd name="T109" fmla="*/ 2100970 h 2303463"/>
                <a:gd name="T110" fmla="*/ 3809 w 3040062"/>
                <a:gd name="T111" fmla="*/ 183438 h 2303463"/>
                <a:gd name="T112" fmla="*/ 44441 w 3040062"/>
                <a:gd name="T113" fmla="*/ 83468 h 2303463"/>
                <a:gd name="T114" fmla="*/ 118720 w 3040062"/>
                <a:gd name="T115" fmla="*/ 17773 h 2303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40062" h="2303463">
                  <a:moveTo>
                    <a:pt x="124116" y="1098725"/>
                  </a:moveTo>
                  <a:lnTo>
                    <a:pt x="120307" y="1099042"/>
                  </a:lnTo>
                  <a:lnTo>
                    <a:pt x="116498" y="1099994"/>
                  </a:lnTo>
                  <a:lnTo>
                    <a:pt x="113324" y="1101898"/>
                  </a:lnTo>
                  <a:lnTo>
                    <a:pt x="110467" y="1104120"/>
                  </a:lnTo>
                  <a:lnTo>
                    <a:pt x="108245" y="1107294"/>
                  </a:lnTo>
                  <a:lnTo>
                    <a:pt x="106340" y="1110467"/>
                  </a:lnTo>
                  <a:lnTo>
                    <a:pt x="105071" y="1114276"/>
                  </a:lnTo>
                  <a:lnTo>
                    <a:pt x="104753" y="1118084"/>
                  </a:lnTo>
                  <a:lnTo>
                    <a:pt x="104753" y="1241540"/>
                  </a:lnTo>
                  <a:lnTo>
                    <a:pt x="105071" y="1245348"/>
                  </a:lnTo>
                  <a:lnTo>
                    <a:pt x="106340" y="1249157"/>
                  </a:lnTo>
                  <a:lnTo>
                    <a:pt x="108245" y="1252330"/>
                  </a:lnTo>
                  <a:lnTo>
                    <a:pt x="110467" y="1255187"/>
                  </a:lnTo>
                  <a:lnTo>
                    <a:pt x="113324" y="1257726"/>
                  </a:lnTo>
                  <a:lnTo>
                    <a:pt x="116498" y="1259312"/>
                  </a:lnTo>
                  <a:lnTo>
                    <a:pt x="120307" y="1260899"/>
                  </a:lnTo>
                  <a:lnTo>
                    <a:pt x="124116" y="1261217"/>
                  </a:lnTo>
                  <a:lnTo>
                    <a:pt x="247598" y="1261217"/>
                  </a:lnTo>
                  <a:lnTo>
                    <a:pt x="251725" y="1260899"/>
                  </a:lnTo>
                  <a:lnTo>
                    <a:pt x="255216" y="1259312"/>
                  </a:lnTo>
                  <a:lnTo>
                    <a:pt x="258708" y="1257726"/>
                  </a:lnTo>
                  <a:lnTo>
                    <a:pt x="261565" y="1255187"/>
                  </a:lnTo>
                  <a:lnTo>
                    <a:pt x="264105" y="1252330"/>
                  </a:lnTo>
                  <a:lnTo>
                    <a:pt x="265692" y="1249157"/>
                  </a:lnTo>
                  <a:lnTo>
                    <a:pt x="266644" y="1245348"/>
                  </a:lnTo>
                  <a:lnTo>
                    <a:pt x="266961" y="1241540"/>
                  </a:lnTo>
                  <a:lnTo>
                    <a:pt x="266961" y="1118084"/>
                  </a:lnTo>
                  <a:lnTo>
                    <a:pt x="266644" y="1114276"/>
                  </a:lnTo>
                  <a:lnTo>
                    <a:pt x="265692" y="1110467"/>
                  </a:lnTo>
                  <a:lnTo>
                    <a:pt x="264105" y="1107294"/>
                  </a:lnTo>
                  <a:lnTo>
                    <a:pt x="261565" y="1104120"/>
                  </a:lnTo>
                  <a:lnTo>
                    <a:pt x="258708" y="1101898"/>
                  </a:lnTo>
                  <a:lnTo>
                    <a:pt x="255216" y="1099994"/>
                  </a:lnTo>
                  <a:lnTo>
                    <a:pt x="251725" y="1099042"/>
                  </a:lnTo>
                  <a:lnTo>
                    <a:pt x="247598" y="1098725"/>
                  </a:lnTo>
                  <a:lnTo>
                    <a:pt x="124116" y="1098725"/>
                  </a:lnTo>
                  <a:close/>
                  <a:moveTo>
                    <a:pt x="636270" y="969963"/>
                  </a:moveTo>
                  <a:lnTo>
                    <a:pt x="841692" y="969963"/>
                  </a:lnTo>
                  <a:lnTo>
                    <a:pt x="844867" y="970596"/>
                  </a:lnTo>
                  <a:lnTo>
                    <a:pt x="848359" y="970913"/>
                  </a:lnTo>
                  <a:lnTo>
                    <a:pt x="851534" y="971546"/>
                  </a:lnTo>
                  <a:lnTo>
                    <a:pt x="854709" y="972813"/>
                  </a:lnTo>
                  <a:lnTo>
                    <a:pt x="857567" y="974396"/>
                  </a:lnTo>
                  <a:lnTo>
                    <a:pt x="860107" y="975662"/>
                  </a:lnTo>
                  <a:lnTo>
                    <a:pt x="862647" y="977878"/>
                  </a:lnTo>
                  <a:lnTo>
                    <a:pt x="865187" y="979778"/>
                  </a:lnTo>
                  <a:lnTo>
                    <a:pt x="867092" y="982311"/>
                  </a:lnTo>
                  <a:lnTo>
                    <a:pt x="868997" y="984844"/>
                  </a:lnTo>
                  <a:lnTo>
                    <a:pt x="870584" y="987377"/>
                  </a:lnTo>
                  <a:lnTo>
                    <a:pt x="872172" y="990226"/>
                  </a:lnTo>
                  <a:lnTo>
                    <a:pt x="873124" y="993076"/>
                  </a:lnTo>
                  <a:lnTo>
                    <a:pt x="873760" y="996242"/>
                  </a:lnTo>
                  <a:lnTo>
                    <a:pt x="874712" y="999725"/>
                  </a:lnTo>
                  <a:lnTo>
                    <a:pt x="874712" y="1002891"/>
                  </a:lnTo>
                  <a:lnTo>
                    <a:pt x="874712" y="1389790"/>
                  </a:lnTo>
                  <a:lnTo>
                    <a:pt x="874712" y="1393273"/>
                  </a:lnTo>
                  <a:lnTo>
                    <a:pt x="873760" y="1396439"/>
                  </a:lnTo>
                  <a:lnTo>
                    <a:pt x="873124" y="1399605"/>
                  </a:lnTo>
                  <a:lnTo>
                    <a:pt x="872172" y="1402771"/>
                  </a:lnTo>
                  <a:lnTo>
                    <a:pt x="870584" y="1405304"/>
                  </a:lnTo>
                  <a:lnTo>
                    <a:pt x="868997" y="1408154"/>
                  </a:lnTo>
                  <a:lnTo>
                    <a:pt x="867092" y="1410686"/>
                  </a:lnTo>
                  <a:lnTo>
                    <a:pt x="865187" y="1413219"/>
                  </a:lnTo>
                  <a:lnTo>
                    <a:pt x="862647" y="1415119"/>
                  </a:lnTo>
                  <a:lnTo>
                    <a:pt x="860107" y="1417019"/>
                  </a:lnTo>
                  <a:lnTo>
                    <a:pt x="857567" y="1418602"/>
                  </a:lnTo>
                  <a:lnTo>
                    <a:pt x="854709" y="1420185"/>
                  </a:lnTo>
                  <a:lnTo>
                    <a:pt x="851534" y="1421135"/>
                  </a:lnTo>
                  <a:lnTo>
                    <a:pt x="848359" y="1421768"/>
                  </a:lnTo>
                  <a:lnTo>
                    <a:pt x="844867" y="1422401"/>
                  </a:lnTo>
                  <a:lnTo>
                    <a:pt x="841692" y="1422401"/>
                  </a:lnTo>
                  <a:lnTo>
                    <a:pt x="636270" y="1422401"/>
                  </a:lnTo>
                  <a:lnTo>
                    <a:pt x="632777" y="1422401"/>
                  </a:lnTo>
                  <a:lnTo>
                    <a:pt x="629920" y="1421768"/>
                  </a:lnTo>
                  <a:lnTo>
                    <a:pt x="626745" y="1421135"/>
                  </a:lnTo>
                  <a:lnTo>
                    <a:pt x="623570" y="1420185"/>
                  </a:lnTo>
                  <a:lnTo>
                    <a:pt x="620713" y="1418602"/>
                  </a:lnTo>
                  <a:lnTo>
                    <a:pt x="617855" y="1417019"/>
                  </a:lnTo>
                  <a:lnTo>
                    <a:pt x="615315" y="1415119"/>
                  </a:lnTo>
                  <a:lnTo>
                    <a:pt x="613093" y="1413219"/>
                  </a:lnTo>
                  <a:lnTo>
                    <a:pt x="610870" y="1410686"/>
                  </a:lnTo>
                  <a:lnTo>
                    <a:pt x="608965" y="1408154"/>
                  </a:lnTo>
                  <a:lnTo>
                    <a:pt x="607378" y="1405304"/>
                  </a:lnTo>
                  <a:lnTo>
                    <a:pt x="606108" y="1402771"/>
                  </a:lnTo>
                  <a:lnTo>
                    <a:pt x="605155" y="1399605"/>
                  </a:lnTo>
                  <a:lnTo>
                    <a:pt x="603885" y="1396439"/>
                  </a:lnTo>
                  <a:lnTo>
                    <a:pt x="603568" y="1393273"/>
                  </a:lnTo>
                  <a:lnTo>
                    <a:pt x="603250" y="1389790"/>
                  </a:lnTo>
                  <a:lnTo>
                    <a:pt x="603250" y="1002891"/>
                  </a:lnTo>
                  <a:lnTo>
                    <a:pt x="603568" y="999725"/>
                  </a:lnTo>
                  <a:lnTo>
                    <a:pt x="603885" y="996242"/>
                  </a:lnTo>
                  <a:lnTo>
                    <a:pt x="605155" y="993076"/>
                  </a:lnTo>
                  <a:lnTo>
                    <a:pt x="606108" y="990226"/>
                  </a:lnTo>
                  <a:lnTo>
                    <a:pt x="607378" y="987377"/>
                  </a:lnTo>
                  <a:lnTo>
                    <a:pt x="608965" y="984844"/>
                  </a:lnTo>
                  <a:lnTo>
                    <a:pt x="610870" y="982311"/>
                  </a:lnTo>
                  <a:lnTo>
                    <a:pt x="613093" y="979778"/>
                  </a:lnTo>
                  <a:lnTo>
                    <a:pt x="615315" y="977878"/>
                  </a:lnTo>
                  <a:lnTo>
                    <a:pt x="617855" y="975662"/>
                  </a:lnTo>
                  <a:lnTo>
                    <a:pt x="620713" y="974396"/>
                  </a:lnTo>
                  <a:lnTo>
                    <a:pt x="623570" y="972813"/>
                  </a:lnTo>
                  <a:lnTo>
                    <a:pt x="626745" y="971546"/>
                  </a:lnTo>
                  <a:lnTo>
                    <a:pt x="629920" y="970913"/>
                  </a:lnTo>
                  <a:lnTo>
                    <a:pt x="632777" y="970596"/>
                  </a:lnTo>
                  <a:lnTo>
                    <a:pt x="636270" y="969963"/>
                  </a:lnTo>
                  <a:close/>
                  <a:moveTo>
                    <a:pt x="1027781" y="749300"/>
                  </a:moveTo>
                  <a:lnTo>
                    <a:pt x="1031278" y="749300"/>
                  </a:lnTo>
                  <a:lnTo>
                    <a:pt x="1236940" y="749300"/>
                  </a:lnTo>
                  <a:lnTo>
                    <a:pt x="1240437" y="749300"/>
                  </a:lnTo>
                  <a:lnTo>
                    <a:pt x="1243616" y="750251"/>
                  </a:lnTo>
                  <a:lnTo>
                    <a:pt x="1246476" y="750885"/>
                  </a:lnTo>
                  <a:lnTo>
                    <a:pt x="1249655" y="751837"/>
                  </a:lnTo>
                  <a:lnTo>
                    <a:pt x="1252516" y="753105"/>
                  </a:lnTo>
                  <a:lnTo>
                    <a:pt x="1255377" y="755007"/>
                  </a:lnTo>
                  <a:lnTo>
                    <a:pt x="1257920" y="756592"/>
                  </a:lnTo>
                  <a:lnTo>
                    <a:pt x="1260145" y="758812"/>
                  </a:lnTo>
                  <a:lnTo>
                    <a:pt x="1262370" y="761348"/>
                  </a:lnTo>
                  <a:lnTo>
                    <a:pt x="1264595" y="763567"/>
                  </a:lnTo>
                  <a:lnTo>
                    <a:pt x="1265867" y="766421"/>
                  </a:lnTo>
                  <a:lnTo>
                    <a:pt x="1267138" y="769274"/>
                  </a:lnTo>
                  <a:lnTo>
                    <a:pt x="1268410" y="772445"/>
                  </a:lnTo>
                  <a:lnTo>
                    <a:pt x="1269363" y="775615"/>
                  </a:lnTo>
                  <a:lnTo>
                    <a:pt x="1269681" y="778786"/>
                  </a:lnTo>
                  <a:lnTo>
                    <a:pt x="1269999" y="782273"/>
                  </a:lnTo>
                  <a:lnTo>
                    <a:pt x="1269999" y="1389744"/>
                  </a:lnTo>
                  <a:lnTo>
                    <a:pt x="1269681" y="1393231"/>
                  </a:lnTo>
                  <a:lnTo>
                    <a:pt x="1269363" y="1396402"/>
                  </a:lnTo>
                  <a:lnTo>
                    <a:pt x="1268410" y="1399572"/>
                  </a:lnTo>
                  <a:lnTo>
                    <a:pt x="1267138" y="1402743"/>
                  </a:lnTo>
                  <a:lnTo>
                    <a:pt x="1265867" y="1405279"/>
                  </a:lnTo>
                  <a:lnTo>
                    <a:pt x="1264595" y="1408133"/>
                  </a:lnTo>
                  <a:lnTo>
                    <a:pt x="1262370" y="1410669"/>
                  </a:lnTo>
                  <a:lnTo>
                    <a:pt x="1260145" y="1413206"/>
                  </a:lnTo>
                  <a:lnTo>
                    <a:pt x="1257920" y="1415108"/>
                  </a:lnTo>
                  <a:lnTo>
                    <a:pt x="1255377" y="1417010"/>
                  </a:lnTo>
                  <a:lnTo>
                    <a:pt x="1252516" y="1418595"/>
                  </a:lnTo>
                  <a:lnTo>
                    <a:pt x="1249655" y="1420181"/>
                  </a:lnTo>
                  <a:lnTo>
                    <a:pt x="1246476" y="1421132"/>
                  </a:lnTo>
                  <a:lnTo>
                    <a:pt x="1243616" y="1421766"/>
                  </a:lnTo>
                  <a:lnTo>
                    <a:pt x="1240437" y="1422400"/>
                  </a:lnTo>
                  <a:lnTo>
                    <a:pt x="1236940" y="1422400"/>
                  </a:lnTo>
                  <a:lnTo>
                    <a:pt x="1031278" y="1422400"/>
                  </a:lnTo>
                  <a:lnTo>
                    <a:pt x="1027781" y="1422400"/>
                  </a:lnTo>
                  <a:lnTo>
                    <a:pt x="1024602" y="1421766"/>
                  </a:lnTo>
                  <a:lnTo>
                    <a:pt x="1021424" y="1421132"/>
                  </a:lnTo>
                  <a:lnTo>
                    <a:pt x="1018245" y="1420181"/>
                  </a:lnTo>
                  <a:lnTo>
                    <a:pt x="1015384" y="1418595"/>
                  </a:lnTo>
                  <a:lnTo>
                    <a:pt x="1012841" y="1417010"/>
                  </a:lnTo>
                  <a:lnTo>
                    <a:pt x="1010298" y="1415108"/>
                  </a:lnTo>
                  <a:lnTo>
                    <a:pt x="1007755" y="1413206"/>
                  </a:lnTo>
                  <a:lnTo>
                    <a:pt x="1005848" y="1410669"/>
                  </a:lnTo>
                  <a:lnTo>
                    <a:pt x="1003941" y="1408133"/>
                  </a:lnTo>
                  <a:lnTo>
                    <a:pt x="1002351" y="1405279"/>
                  </a:lnTo>
                  <a:lnTo>
                    <a:pt x="1000762" y="1402743"/>
                  </a:lnTo>
                  <a:lnTo>
                    <a:pt x="999808" y="1399572"/>
                  </a:lnTo>
                  <a:lnTo>
                    <a:pt x="999173" y="1396402"/>
                  </a:lnTo>
                  <a:lnTo>
                    <a:pt x="998537" y="1393231"/>
                  </a:lnTo>
                  <a:lnTo>
                    <a:pt x="998537" y="1389744"/>
                  </a:lnTo>
                  <a:lnTo>
                    <a:pt x="998537" y="782273"/>
                  </a:lnTo>
                  <a:lnTo>
                    <a:pt x="998537" y="778786"/>
                  </a:lnTo>
                  <a:lnTo>
                    <a:pt x="999173" y="775615"/>
                  </a:lnTo>
                  <a:lnTo>
                    <a:pt x="999808" y="772445"/>
                  </a:lnTo>
                  <a:lnTo>
                    <a:pt x="1000762" y="769274"/>
                  </a:lnTo>
                  <a:lnTo>
                    <a:pt x="1002351" y="766421"/>
                  </a:lnTo>
                  <a:lnTo>
                    <a:pt x="1003941" y="763567"/>
                  </a:lnTo>
                  <a:lnTo>
                    <a:pt x="1005848" y="761348"/>
                  </a:lnTo>
                  <a:lnTo>
                    <a:pt x="1007755" y="758812"/>
                  </a:lnTo>
                  <a:lnTo>
                    <a:pt x="1010298" y="756592"/>
                  </a:lnTo>
                  <a:lnTo>
                    <a:pt x="1012841" y="755007"/>
                  </a:lnTo>
                  <a:lnTo>
                    <a:pt x="1015384" y="753105"/>
                  </a:lnTo>
                  <a:lnTo>
                    <a:pt x="1018245" y="751837"/>
                  </a:lnTo>
                  <a:lnTo>
                    <a:pt x="1021424" y="750885"/>
                  </a:lnTo>
                  <a:lnTo>
                    <a:pt x="1024602" y="750251"/>
                  </a:lnTo>
                  <a:lnTo>
                    <a:pt x="1027781" y="749300"/>
                  </a:lnTo>
                  <a:close/>
                  <a:moveTo>
                    <a:pt x="2147065" y="665163"/>
                  </a:moveTo>
                  <a:lnTo>
                    <a:pt x="2154052" y="665163"/>
                  </a:lnTo>
                  <a:lnTo>
                    <a:pt x="2161038" y="665163"/>
                  </a:lnTo>
                  <a:lnTo>
                    <a:pt x="2168025" y="665798"/>
                  </a:lnTo>
                  <a:lnTo>
                    <a:pt x="2175011" y="666432"/>
                  </a:lnTo>
                  <a:lnTo>
                    <a:pt x="2181680" y="667702"/>
                  </a:lnTo>
                  <a:lnTo>
                    <a:pt x="2188349" y="669288"/>
                  </a:lnTo>
                  <a:lnTo>
                    <a:pt x="2194700" y="670875"/>
                  </a:lnTo>
                  <a:lnTo>
                    <a:pt x="2201369" y="673413"/>
                  </a:lnTo>
                  <a:lnTo>
                    <a:pt x="2207085" y="675952"/>
                  </a:lnTo>
                  <a:lnTo>
                    <a:pt x="2213437" y="678173"/>
                  </a:lnTo>
                  <a:lnTo>
                    <a:pt x="2219471" y="681346"/>
                  </a:lnTo>
                  <a:lnTo>
                    <a:pt x="2224869" y="684519"/>
                  </a:lnTo>
                  <a:lnTo>
                    <a:pt x="2230585" y="688327"/>
                  </a:lnTo>
                  <a:lnTo>
                    <a:pt x="2235666" y="692135"/>
                  </a:lnTo>
                  <a:lnTo>
                    <a:pt x="2241065" y="695943"/>
                  </a:lnTo>
                  <a:lnTo>
                    <a:pt x="2245829" y="700702"/>
                  </a:lnTo>
                  <a:lnTo>
                    <a:pt x="2250910" y="704828"/>
                  </a:lnTo>
                  <a:lnTo>
                    <a:pt x="2255356" y="709587"/>
                  </a:lnTo>
                  <a:lnTo>
                    <a:pt x="2259484" y="714347"/>
                  </a:lnTo>
                  <a:lnTo>
                    <a:pt x="2263612" y="719741"/>
                  </a:lnTo>
                  <a:lnTo>
                    <a:pt x="2267423" y="724819"/>
                  </a:lnTo>
                  <a:lnTo>
                    <a:pt x="2270916" y="730530"/>
                  </a:lnTo>
                  <a:lnTo>
                    <a:pt x="2274092" y="736559"/>
                  </a:lnTo>
                  <a:lnTo>
                    <a:pt x="2277268" y="742271"/>
                  </a:lnTo>
                  <a:lnTo>
                    <a:pt x="2280126" y="748300"/>
                  </a:lnTo>
                  <a:lnTo>
                    <a:pt x="2282666" y="754646"/>
                  </a:lnTo>
                  <a:lnTo>
                    <a:pt x="2284572" y="760992"/>
                  </a:lnTo>
                  <a:lnTo>
                    <a:pt x="2286477" y="767021"/>
                  </a:lnTo>
                  <a:lnTo>
                    <a:pt x="2287747" y="773685"/>
                  </a:lnTo>
                  <a:lnTo>
                    <a:pt x="2289018" y="780349"/>
                  </a:lnTo>
                  <a:lnTo>
                    <a:pt x="2289970" y="787330"/>
                  </a:lnTo>
                  <a:lnTo>
                    <a:pt x="2290605" y="794311"/>
                  </a:lnTo>
                  <a:lnTo>
                    <a:pt x="2290605" y="801292"/>
                  </a:lnTo>
                  <a:lnTo>
                    <a:pt x="2290605" y="1286150"/>
                  </a:lnTo>
                  <a:lnTo>
                    <a:pt x="2884137" y="1353738"/>
                  </a:lnTo>
                  <a:lnTo>
                    <a:pt x="2890488" y="1354055"/>
                  </a:lnTo>
                  <a:lnTo>
                    <a:pt x="2898110" y="1354372"/>
                  </a:lnTo>
                  <a:lnTo>
                    <a:pt x="2905732" y="1355007"/>
                  </a:lnTo>
                  <a:lnTo>
                    <a:pt x="2913353" y="1355642"/>
                  </a:lnTo>
                  <a:lnTo>
                    <a:pt x="2920657" y="1357228"/>
                  </a:lnTo>
                  <a:lnTo>
                    <a:pt x="2927644" y="1358815"/>
                  </a:lnTo>
                  <a:lnTo>
                    <a:pt x="2934948" y="1361036"/>
                  </a:lnTo>
                  <a:lnTo>
                    <a:pt x="2941934" y="1362940"/>
                  </a:lnTo>
                  <a:lnTo>
                    <a:pt x="2948603" y="1365796"/>
                  </a:lnTo>
                  <a:lnTo>
                    <a:pt x="2955272" y="1368969"/>
                  </a:lnTo>
                  <a:lnTo>
                    <a:pt x="2961941" y="1372142"/>
                  </a:lnTo>
                  <a:lnTo>
                    <a:pt x="2968292" y="1375633"/>
                  </a:lnTo>
                  <a:lnTo>
                    <a:pt x="2974008" y="1379758"/>
                  </a:lnTo>
                  <a:lnTo>
                    <a:pt x="2980042" y="1383883"/>
                  </a:lnTo>
                  <a:lnTo>
                    <a:pt x="2985758" y="1388008"/>
                  </a:lnTo>
                  <a:lnTo>
                    <a:pt x="2990839" y="1393085"/>
                  </a:lnTo>
                  <a:lnTo>
                    <a:pt x="2996238" y="1397845"/>
                  </a:lnTo>
                  <a:lnTo>
                    <a:pt x="3001319" y="1403239"/>
                  </a:lnTo>
                  <a:lnTo>
                    <a:pt x="3005765" y="1408316"/>
                  </a:lnTo>
                  <a:lnTo>
                    <a:pt x="3010529" y="1414345"/>
                  </a:lnTo>
                  <a:lnTo>
                    <a:pt x="3014657" y="1419739"/>
                  </a:lnTo>
                  <a:lnTo>
                    <a:pt x="3018468" y="1426086"/>
                  </a:lnTo>
                  <a:lnTo>
                    <a:pt x="3021961" y="1432432"/>
                  </a:lnTo>
                  <a:lnTo>
                    <a:pt x="3025454" y="1438778"/>
                  </a:lnTo>
                  <a:lnTo>
                    <a:pt x="3028312" y="1445125"/>
                  </a:lnTo>
                  <a:lnTo>
                    <a:pt x="3030853" y="1452106"/>
                  </a:lnTo>
                  <a:lnTo>
                    <a:pt x="3033393" y="1459087"/>
                  </a:lnTo>
                  <a:lnTo>
                    <a:pt x="3035616" y="1466067"/>
                  </a:lnTo>
                  <a:lnTo>
                    <a:pt x="3036887" y="1473366"/>
                  </a:lnTo>
                  <a:lnTo>
                    <a:pt x="3038474" y="1480664"/>
                  </a:lnTo>
                  <a:lnTo>
                    <a:pt x="3039427" y="1488280"/>
                  </a:lnTo>
                  <a:lnTo>
                    <a:pt x="3040062" y="1495895"/>
                  </a:lnTo>
                  <a:lnTo>
                    <a:pt x="3040062" y="1503511"/>
                  </a:lnTo>
                  <a:lnTo>
                    <a:pt x="3040062" y="2154008"/>
                  </a:lnTo>
                  <a:lnTo>
                    <a:pt x="3040062" y="2161623"/>
                  </a:lnTo>
                  <a:lnTo>
                    <a:pt x="3039427" y="2169556"/>
                  </a:lnTo>
                  <a:lnTo>
                    <a:pt x="3038474" y="2177172"/>
                  </a:lnTo>
                  <a:lnTo>
                    <a:pt x="3036887" y="2184470"/>
                  </a:lnTo>
                  <a:lnTo>
                    <a:pt x="3035616" y="2191451"/>
                  </a:lnTo>
                  <a:lnTo>
                    <a:pt x="3033393" y="2198749"/>
                  </a:lnTo>
                  <a:lnTo>
                    <a:pt x="3030853" y="2205730"/>
                  </a:lnTo>
                  <a:lnTo>
                    <a:pt x="3028312" y="2212394"/>
                  </a:lnTo>
                  <a:lnTo>
                    <a:pt x="3025454" y="2219057"/>
                  </a:lnTo>
                  <a:lnTo>
                    <a:pt x="3021961" y="2225404"/>
                  </a:lnTo>
                  <a:lnTo>
                    <a:pt x="3018468" y="2231433"/>
                  </a:lnTo>
                  <a:lnTo>
                    <a:pt x="3014657" y="2237779"/>
                  </a:lnTo>
                  <a:lnTo>
                    <a:pt x="3010529" y="2243808"/>
                  </a:lnTo>
                  <a:lnTo>
                    <a:pt x="3005765" y="2249202"/>
                  </a:lnTo>
                  <a:lnTo>
                    <a:pt x="3001319" y="2254597"/>
                  </a:lnTo>
                  <a:lnTo>
                    <a:pt x="2996238" y="2259674"/>
                  </a:lnTo>
                  <a:lnTo>
                    <a:pt x="2990839" y="2264433"/>
                  </a:lnTo>
                  <a:lnTo>
                    <a:pt x="2985758" y="2269510"/>
                  </a:lnTo>
                  <a:lnTo>
                    <a:pt x="2980042" y="2273953"/>
                  </a:lnTo>
                  <a:lnTo>
                    <a:pt x="2974008" y="2278078"/>
                  </a:lnTo>
                  <a:lnTo>
                    <a:pt x="2968292" y="2281886"/>
                  </a:lnTo>
                  <a:lnTo>
                    <a:pt x="2961941" y="2285376"/>
                  </a:lnTo>
                  <a:lnTo>
                    <a:pt x="2955272" y="2288867"/>
                  </a:lnTo>
                  <a:lnTo>
                    <a:pt x="2948603" y="2291723"/>
                  </a:lnTo>
                  <a:lnTo>
                    <a:pt x="2941934" y="2294578"/>
                  </a:lnTo>
                  <a:lnTo>
                    <a:pt x="2934948" y="2297117"/>
                  </a:lnTo>
                  <a:lnTo>
                    <a:pt x="2927644" y="2298703"/>
                  </a:lnTo>
                  <a:lnTo>
                    <a:pt x="2920657" y="2300607"/>
                  </a:lnTo>
                  <a:lnTo>
                    <a:pt x="2913353" y="2301877"/>
                  </a:lnTo>
                  <a:lnTo>
                    <a:pt x="2905732" y="2302829"/>
                  </a:lnTo>
                  <a:lnTo>
                    <a:pt x="2898110" y="2303146"/>
                  </a:lnTo>
                  <a:lnTo>
                    <a:pt x="2890488" y="2303463"/>
                  </a:lnTo>
                  <a:lnTo>
                    <a:pt x="2177552" y="2303463"/>
                  </a:lnTo>
                  <a:lnTo>
                    <a:pt x="2173423" y="2303146"/>
                  </a:lnTo>
                  <a:lnTo>
                    <a:pt x="2171200" y="2303146"/>
                  </a:lnTo>
                  <a:lnTo>
                    <a:pt x="2169613" y="2303146"/>
                  </a:lnTo>
                  <a:lnTo>
                    <a:pt x="2162944" y="2303146"/>
                  </a:lnTo>
                  <a:lnTo>
                    <a:pt x="2156275" y="2303146"/>
                  </a:lnTo>
                  <a:lnTo>
                    <a:pt x="2149924" y="2302511"/>
                  </a:lnTo>
                  <a:lnTo>
                    <a:pt x="2143572" y="2301559"/>
                  </a:lnTo>
                  <a:lnTo>
                    <a:pt x="2137538" y="2300607"/>
                  </a:lnTo>
                  <a:lnTo>
                    <a:pt x="2131187" y="2298703"/>
                  </a:lnTo>
                  <a:lnTo>
                    <a:pt x="2125153" y="2297117"/>
                  </a:lnTo>
                  <a:lnTo>
                    <a:pt x="2119437" y="2294896"/>
                  </a:lnTo>
                  <a:lnTo>
                    <a:pt x="2113403" y="2292040"/>
                  </a:lnTo>
                  <a:lnTo>
                    <a:pt x="2107370" y="2289501"/>
                  </a:lnTo>
                  <a:lnTo>
                    <a:pt x="2101971" y="2286645"/>
                  </a:lnTo>
                  <a:lnTo>
                    <a:pt x="2096572" y="2283155"/>
                  </a:lnTo>
                  <a:lnTo>
                    <a:pt x="2091491" y="2279665"/>
                  </a:lnTo>
                  <a:lnTo>
                    <a:pt x="2086093" y="2275222"/>
                  </a:lnTo>
                  <a:lnTo>
                    <a:pt x="2081329" y="2271097"/>
                  </a:lnTo>
                  <a:lnTo>
                    <a:pt x="2076883" y="2266972"/>
                  </a:lnTo>
                  <a:lnTo>
                    <a:pt x="1560520" y="1751334"/>
                  </a:lnTo>
                  <a:lnTo>
                    <a:pt x="1556074" y="1746574"/>
                  </a:lnTo>
                  <a:lnTo>
                    <a:pt x="1552263" y="1741815"/>
                  </a:lnTo>
                  <a:lnTo>
                    <a:pt x="1548135" y="1737055"/>
                  </a:lnTo>
                  <a:lnTo>
                    <a:pt x="1544642" y="1731661"/>
                  </a:lnTo>
                  <a:lnTo>
                    <a:pt x="1541466" y="1726583"/>
                  </a:lnTo>
                  <a:lnTo>
                    <a:pt x="1538291" y="1720872"/>
                  </a:lnTo>
                  <a:lnTo>
                    <a:pt x="1535432" y="1715477"/>
                  </a:lnTo>
                  <a:lnTo>
                    <a:pt x="1532892" y="1709766"/>
                  </a:lnTo>
                  <a:lnTo>
                    <a:pt x="1530987" y="1704054"/>
                  </a:lnTo>
                  <a:lnTo>
                    <a:pt x="1529081" y="1698342"/>
                  </a:lnTo>
                  <a:lnTo>
                    <a:pt x="1527493" y="1692631"/>
                  </a:lnTo>
                  <a:lnTo>
                    <a:pt x="1526223" y="1686919"/>
                  </a:lnTo>
                  <a:lnTo>
                    <a:pt x="1525270" y="1680890"/>
                  </a:lnTo>
                  <a:lnTo>
                    <a:pt x="1524635" y="1674544"/>
                  </a:lnTo>
                  <a:lnTo>
                    <a:pt x="1524000" y="1668515"/>
                  </a:lnTo>
                  <a:lnTo>
                    <a:pt x="1524000" y="1662803"/>
                  </a:lnTo>
                  <a:lnTo>
                    <a:pt x="1524000" y="1656774"/>
                  </a:lnTo>
                  <a:lnTo>
                    <a:pt x="1524635" y="1650428"/>
                  </a:lnTo>
                  <a:lnTo>
                    <a:pt x="1525270" y="1644716"/>
                  </a:lnTo>
                  <a:lnTo>
                    <a:pt x="1526223" y="1638687"/>
                  </a:lnTo>
                  <a:lnTo>
                    <a:pt x="1527493" y="1632658"/>
                  </a:lnTo>
                  <a:lnTo>
                    <a:pt x="1529081" y="1626946"/>
                  </a:lnTo>
                  <a:lnTo>
                    <a:pt x="1530987" y="1621235"/>
                  </a:lnTo>
                  <a:lnTo>
                    <a:pt x="1532892" y="1615523"/>
                  </a:lnTo>
                  <a:lnTo>
                    <a:pt x="1535432" y="1609811"/>
                  </a:lnTo>
                  <a:lnTo>
                    <a:pt x="1538291" y="1604417"/>
                  </a:lnTo>
                  <a:lnTo>
                    <a:pt x="1541466" y="1599023"/>
                  </a:lnTo>
                  <a:lnTo>
                    <a:pt x="1544642" y="1593628"/>
                  </a:lnTo>
                  <a:lnTo>
                    <a:pt x="1548135" y="1588551"/>
                  </a:lnTo>
                  <a:lnTo>
                    <a:pt x="1552263" y="1583474"/>
                  </a:lnTo>
                  <a:lnTo>
                    <a:pt x="1556074" y="1578714"/>
                  </a:lnTo>
                  <a:lnTo>
                    <a:pt x="1560520" y="1574272"/>
                  </a:lnTo>
                  <a:lnTo>
                    <a:pt x="1564966" y="1569830"/>
                  </a:lnTo>
                  <a:lnTo>
                    <a:pt x="1570047" y="1565705"/>
                  </a:lnTo>
                  <a:lnTo>
                    <a:pt x="1574811" y="1561897"/>
                  </a:lnTo>
                  <a:lnTo>
                    <a:pt x="1579574" y="1558406"/>
                  </a:lnTo>
                  <a:lnTo>
                    <a:pt x="1584973" y="1554916"/>
                  </a:lnTo>
                  <a:lnTo>
                    <a:pt x="1590054" y="1552060"/>
                  </a:lnTo>
                  <a:lnTo>
                    <a:pt x="1595770" y="1549521"/>
                  </a:lnTo>
                  <a:lnTo>
                    <a:pt x="1601486" y="1546666"/>
                  </a:lnTo>
                  <a:lnTo>
                    <a:pt x="1606885" y="1544444"/>
                  </a:lnTo>
                  <a:lnTo>
                    <a:pt x="1612919" y="1542858"/>
                  </a:lnTo>
                  <a:lnTo>
                    <a:pt x="1618635" y="1540954"/>
                  </a:lnTo>
                  <a:lnTo>
                    <a:pt x="1624669" y="1539685"/>
                  </a:lnTo>
                  <a:lnTo>
                    <a:pt x="1630702" y="1538733"/>
                  </a:lnTo>
                  <a:lnTo>
                    <a:pt x="1637054" y="1538098"/>
                  </a:lnTo>
                  <a:lnTo>
                    <a:pt x="1642770" y="1537463"/>
                  </a:lnTo>
                  <a:lnTo>
                    <a:pt x="1649121" y="1537146"/>
                  </a:lnTo>
                  <a:lnTo>
                    <a:pt x="1655473" y="1537463"/>
                  </a:lnTo>
                  <a:lnTo>
                    <a:pt x="1661824" y="1538098"/>
                  </a:lnTo>
                  <a:lnTo>
                    <a:pt x="1667858" y="1538733"/>
                  </a:lnTo>
                  <a:lnTo>
                    <a:pt x="1673891" y="1539685"/>
                  </a:lnTo>
                  <a:lnTo>
                    <a:pt x="1679925" y="1540954"/>
                  </a:lnTo>
                  <a:lnTo>
                    <a:pt x="1685641" y="1542858"/>
                  </a:lnTo>
                  <a:lnTo>
                    <a:pt x="1691675" y="1544444"/>
                  </a:lnTo>
                  <a:lnTo>
                    <a:pt x="1697391" y="1546666"/>
                  </a:lnTo>
                  <a:lnTo>
                    <a:pt x="1702790" y="1549521"/>
                  </a:lnTo>
                  <a:lnTo>
                    <a:pt x="1708506" y="1552060"/>
                  </a:lnTo>
                  <a:lnTo>
                    <a:pt x="1713587" y="1554916"/>
                  </a:lnTo>
                  <a:lnTo>
                    <a:pt x="1718986" y="1558406"/>
                  </a:lnTo>
                  <a:lnTo>
                    <a:pt x="1723749" y="1561897"/>
                  </a:lnTo>
                  <a:lnTo>
                    <a:pt x="1728513" y="1565705"/>
                  </a:lnTo>
                  <a:lnTo>
                    <a:pt x="1733594" y="1569830"/>
                  </a:lnTo>
                  <a:lnTo>
                    <a:pt x="1738040" y="1574272"/>
                  </a:lnTo>
                  <a:lnTo>
                    <a:pt x="2017816" y="1853827"/>
                  </a:lnTo>
                  <a:lnTo>
                    <a:pt x="2017816" y="801292"/>
                  </a:lnTo>
                  <a:lnTo>
                    <a:pt x="2018133" y="794311"/>
                  </a:lnTo>
                  <a:lnTo>
                    <a:pt x="2018451" y="787330"/>
                  </a:lnTo>
                  <a:lnTo>
                    <a:pt x="2019404" y="780349"/>
                  </a:lnTo>
                  <a:lnTo>
                    <a:pt x="2020674" y="773685"/>
                  </a:lnTo>
                  <a:lnTo>
                    <a:pt x="2021944" y="767021"/>
                  </a:lnTo>
                  <a:lnTo>
                    <a:pt x="2024167" y="760992"/>
                  </a:lnTo>
                  <a:lnTo>
                    <a:pt x="2026073" y="754646"/>
                  </a:lnTo>
                  <a:lnTo>
                    <a:pt x="2028613" y="748300"/>
                  </a:lnTo>
                  <a:lnTo>
                    <a:pt x="2031471" y="742271"/>
                  </a:lnTo>
                  <a:lnTo>
                    <a:pt x="2034329" y="736559"/>
                  </a:lnTo>
                  <a:lnTo>
                    <a:pt x="2037823" y="730530"/>
                  </a:lnTo>
                  <a:lnTo>
                    <a:pt x="2040998" y="724819"/>
                  </a:lnTo>
                  <a:lnTo>
                    <a:pt x="2045127" y="719741"/>
                  </a:lnTo>
                  <a:lnTo>
                    <a:pt x="2048937" y="714347"/>
                  </a:lnTo>
                  <a:lnTo>
                    <a:pt x="2053383" y="709587"/>
                  </a:lnTo>
                  <a:lnTo>
                    <a:pt x="2057829" y="704828"/>
                  </a:lnTo>
                  <a:lnTo>
                    <a:pt x="2062275" y="700702"/>
                  </a:lnTo>
                  <a:lnTo>
                    <a:pt x="2067674" y="695943"/>
                  </a:lnTo>
                  <a:lnTo>
                    <a:pt x="2072437" y="692135"/>
                  </a:lnTo>
                  <a:lnTo>
                    <a:pt x="2078154" y="688327"/>
                  </a:lnTo>
                  <a:lnTo>
                    <a:pt x="2083552" y="684519"/>
                  </a:lnTo>
                  <a:lnTo>
                    <a:pt x="2089268" y="681346"/>
                  </a:lnTo>
                  <a:lnTo>
                    <a:pt x="2095302" y="678173"/>
                  </a:lnTo>
                  <a:lnTo>
                    <a:pt x="2101018" y="675952"/>
                  </a:lnTo>
                  <a:lnTo>
                    <a:pt x="2107370" y="673413"/>
                  </a:lnTo>
                  <a:lnTo>
                    <a:pt x="2113721" y="670875"/>
                  </a:lnTo>
                  <a:lnTo>
                    <a:pt x="2120390" y="669288"/>
                  </a:lnTo>
                  <a:lnTo>
                    <a:pt x="2127059" y="667702"/>
                  </a:lnTo>
                  <a:lnTo>
                    <a:pt x="2133728" y="666432"/>
                  </a:lnTo>
                  <a:lnTo>
                    <a:pt x="2140079" y="665798"/>
                  </a:lnTo>
                  <a:lnTo>
                    <a:pt x="2147065" y="665163"/>
                  </a:lnTo>
                  <a:close/>
                  <a:moveTo>
                    <a:pt x="1426690" y="484188"/>
                  </a:moveTo>
                  <a:lnTo>
                    <a:pt x="1631151" y="484188"/>
                  </a:lnTo>
                  <a:lnTo>
                    <a:pt x="1634627" y="484505"/>
                  </a:lnTo>
                  <a:lnTo>
                    <a:pt x="1637787" y="484822"/>
                  </a:lnTo>
                  <a:lnTo>
                    <a:pt x="1640947" y="485773"/>
                  </a:lnTo>
                  <a:lnTo>
                    <a:pt x="1644107" y="486725"/>
                  </a:lnTo>
                  <a:lnTo>
                    <a:pt x="1646635" y="488310"/>
                  </a:lnTo>
                  <a:lnTo>
                    <a:pt x="1649479" y="489895"/>
                  </a:lnTo>
                  <a:lnTo>
                    <a:pt x="1652008" y="491798"/>
                  </a:lnTo>
                  <a:lnTo>
                    <a:pt x="1654536" y="493700"/>
                  </a:lnTo>
                  <a:lnTo>
                    <a:pt x="1656432" y="496237"/>
                  </a:lnTo>
                  <a:lnTo>
                    <a:pt x="1658328" y="498773"/>
                  </a:lnTo>
                  <a:lnTo>
                    <a:pt x="1659908" y="501310"/>
                  </a:lnTo>
                  <a:lnTo>
                    <a:pt x="1661488" y="504164"/>
                  </a:lnTo>
                  <a:lnTo>
                    <a:pt x="1662436" y="507334"/>
                  </a:lnTo>
                  <a:lnTo>
                    <a:pt x="1663068" y="510505"/>
                  </a:lnTo>
                  <a:lnTo>
                    <a:pt x="1663700" y="513676"/>
                  </a:lnTo>
                  <a:lnTo>
                    <a:pt x="1663700" y="517164"/>
                  </a:lnTo>
                  <a:lnTo>
                    <a:pt x="1663700" y="1389743"/>
                  </a:lnTo>
                  <a:lnTo>
                    <a:pt x="1663700" y="1393231"/>
                  </a:lnTo>
                  <a:lnTo>
                    <a:pt x="1663068" y="1396401"/>
                  </a:lnTo>
                  <a:lnTo>
                    <a:pt x="1662436" y="1399572"/>
                  </a:lnTo>
                  <a:lnTo>
                    <a:pt x="1661488" y="1402743"/>
                  </a:lnTo>
                  <a:lnTo>
                    <a:pt x="1659908" y="1405279"/>
                  </a:lnTo>
                  <a:lnTo>
                    <a:pt x="1658328" y="1408133"/>
                  </a:lnTo>
                  <a:lnTo>
                    <a:pt x="1656432" y="1410669"/>
                  </a:lnTo>
                  <a:lnTo>
                    <a:pt x="1654536" y="1413206"/>
                  </a:lnTo>
                  <a:lnTo>
                    <a:pt x="1652008" y="1415108"/>
                  </a:lnTo>
                  <a:lnTo>
                    <a:pt x="1649479" y="1417011"/>
                  </a:lnTo>
                  <a:lnTo>
                    <a:pt x="1646635" y="1418596"/>
                  </a:lnTo>
                  <a:lnTo>
                    <a:pt x="1644107" y="1420182"/>
                  </a:lnTo>
                  <a:lnTo>
                    <a:pt x="1640947" y="1421133"/>
                  </a:lnTo>
                  <a:lnTo>
                    <a:pt x="1637787" y="1421767"/>
                  </a:lnTo>
                  <a:lnTo>
                    <a:pt x="1634627" y="1422401"/>
                  </a:lnTo>
                  <a:lnTo>
                    <a:pt x="1631151" y="1422401"/>
                  </a:lnTo>
                  <a:lnTo>
                    <a:pt x="1426690" y="1422401"/>
                  </a:lnTo>
                  <a:lnTo>
                    <a:pt x="1423214" y="1422401"/>
                  </a:lnTo>
                  <a:lnTo>
                    <a:pt x="1420054" y="1421767"/>
                  </a:lnTo>
                  <a:lnTo>
                    <a:pt x="1416894" y="1421133"/>
                  </a:lnTo>
                  <a:lnTo>
                    <a:pt x="1413734" y="1420182"/>
                  </a:lnTo>
                  <a:lnTo>
                    <a:pt x="1411206" y="1418596"/>
                  </a:lnTo>
                  <a:lnTo>
                    <a:pt x="1408362" y="1417011"/>
                  </a:lnTo>
                  <a:lnTo>
                    <a:pt x="1405834" y="1415108"/>
                  </a:lnTo>
                  <a:lnTo>
                    <a:pt x="1403622" y="1413206"/>
                  </a:lnTo>
                  <a:lnTo>
                    <a:pt x="1401409" y="1410669"/>
                  </a:lnTo>
                  <a:lnTo>
                    <a:pt x="1399513" y="1408133"/>
                  </a:lnTo>
                  <a:lnTo>
                    <a:pt x="1397933" y="1405279"/>
                  </a:lnTo>
                  <a:lnTo>
                    <a:pt x="1396669" y="1402743"/>
                  </a:lnTo>
                  <a:lnTo>
                    <a:pt x="1395405" y="1399572"/>
                  </a:lnTo>
                  <a:lnTo>
                    <a:pt x="1394457" y="1396401"/>
                  </a:lnTo>
                  <a:lnTo>
                    <a:pt x="1394141" y="1393231"/>
                  </a:lnTo>
                  <a:lnTo>
                    <a:pt x="1393825" y="1389743"/>
                  </a:lnTo>
                  <a:lnTo>
                    <a:pt x="1393825" y="517164"/>
                  </a:lnTo>
                  <a:lnTo>
                    <a:pt x="1394141" y="513676"/>
                  </a:lnTo>
                  <a:lnTo>
                    <a:pt x="1394457" y="510505"/>
                  </a:lnTo>
                  <a:lnTo>
                    <a:pt x="1395405" y="507334"/>
                  </a:lnTo>
                  <a:lnTo>
                    <a:pt x="1396669" y="504164"/>
                  </a:lnTo>
                  <a:lnTo>
                    <a:pt x="1397933" y="501310"/>
                  </a:lnTo>
                  <a:lnTo>
                    <a:pt x="1399513" y="498773"/>
                  </a:lnTo>
                  <a:lnTo>
                    <a:pt x="1401409" y="496237"/>
                  </a:lnTo>
                  <a:lnTo>
                    <a:pt x="1403622" y="493700"/>
                  </a:lnTo>
                  <a:lnTo>
                    <a:pt x="1405834" y="491798"/>
                  </a:lnTo>
                  <a:lnTo>
                    <a:pt x="1408362" y="489895"/>
                  </a:lnTo>
                  <a:lnTo>
                    <a:pt x="1411206" y="488310"/>
                  </a:lnTo>
                  <a:lnTo>
                    <a:pt x="1413734" y="486725"/>
                  </a:lnTo>
                  <a:lnTo>
                    <a:pt x="1416894" y="485773"/>
                  </a:lnTo>
                  <a:lnTo>
                    <a:pt x="1420054" y="484822"/>
                  </a:lnTo>
                  <a:lnTo>
                    <a:pt x="1423214" y="484505"/>
                  </a:lnTo>
                  <a:lnTo>
                    <a:pt x="1426690" y="484188"/>
                  </a:lnTo>
                  <a:close/>
                  <a:moveTo>
                    <a:pt x="183794" y="0"/>
                  </a:moveTo>
                  <a:lnTo>
                    <a:pt x="193952" y="0"/>
                  </a:lnTo>
                  <a:lnTo>
                    <a:pt x="2827060" y="0"/>
                  </a:lnTo>
                  <a:lnTo>
                    <a:pt x="2837218" y="0"/>
                  </a:lnTo>
                  <a:lnTo>
                    <a:pt x="2847059" y="952"/>
                  </a:lnTo>
                  <a:lnTo>
                    <a:pt x="2856582" y="2539"/>
                  </a:lnTo>
                  <a:lnTo>
                    <a:pt x="2866105" y="4443"/>
                  </a:lnTo>
                  <a:lnTo>
                    <a:pt x="2875628" y="6982"/>
                  </a:lnTo>
                  <a:lnTo>
                    <a:pt x="2884516" y="10156"/>
                  </a:lnTo>
                  <a:lnTo>
                    <a:pt x="2893721" y="13964"/>
                  </a:lnTo>
                  <a:lnTo>
                    <a:pt x="2902292" y="17773"/>
                  </a:lnTo>
                  <a:lnTo>
                    <a:pt x="2911180" y="22851"/>
                  </a:lnTo>
                  <a:lnTo>
                    <a:pt x="2919433" y="27611"/>
                  </a:lnTo>
                  <a:lnTo>
                    <a:pt x="2927369" y="33324"/>
                  </a:lnTo>
                  <a:lnTo>
                    <a:pt x="2935623" y="39036"/>
                  </a:lnTo>
                  <a:lnTo>
                    <a:pt x="2942924" y="45384"/>
                  </a:lnTo>
                  <a:lnTo>
                    <a:pt x="2950225" y="52366"/>
                  </a:lnTo>
                  <a:lnTo>
                    <a:pt x="2957525" y="59665"/>
                  </a:lnTo>
                  <a:lnTo>
                    <a:pt x="2964192" y="67282"/>
                  </a:lnTo>
                  <a:lnTo>
                    <a:pt x="2970540" y="74899"/>
                  </a:lnTo>
                  <a:lnTo>
                    <a:pt x="2976571" y="83468"/>
                  </a:lnTo>
                  <a:lnTo>
                    <a:pt x="2982285" y="92037"/>
                  </a:lnTo>
                  <a:lnTo>
                    <a:pt x="2987682" y="101240"/>
                  </a:lnTo>
                  <a:lnTo>
                    <a:pt x="2992761" y="110444"/>
                  </a:lnTo>
                  <a:lnTo>
                    <a:pt x="2997522" y="119965"/>
                  </a:lnTo>
                  <a:lnTo>
                    <a:pt x="3001649" y="130121"/>
                  </a:lnTo>
                  <a:lnTo>
                    <a:pt x="3005458" y="140276"/>
                  </a:lnTo>
                  <a:lnTo>
                    <a:pt x="3008950" y="150749"/>
                  </a:lnTo>
                  <a:lnTo>
                    <a:pt x="3012124" y="161540"/>
                  </a:lnTo>
                  <a:lnTo>
                    <a:pt x="3014663" y="172330"/>
                  </a:lnTo>
                  <a:lnTo>
                    <a:pt x="3016885" y="183438"/>
                  </a:lnTo>
                  <a:lnTo>
                    <a:pt x="3018473" y="194546"/>
                  </a:lnTo>
                  <a:lnTo>
                    <a:pt x="3019742" y="205971"/>
                  </a:lnTo>
                  <a:lnTo>
                    <a:pt x="3020695" y="218031"/>
                  </a:lnTo>
                  <a:lnTo>
                    <a:pt x="3021012" y="229774"/>
                  </a:lnTo>
                  <a:lnTo>
                    <a:pt x="3021012" y="1276768"/>
                  </a:lnTo>
                  <a:lnTo>
                    <a:pt x="3013711" y="1272642"/>
                  </a:lnTo>
                  <a:lnTo>
                    <a:pt x="3006410" y="1268833"/>
                  </a:lnTo>
                  <a:lnTo>
                    <a:pt x="2999109" y="1265342"/>
                  </a:lnTo>
                  <a:lnTo>
                    <a:pt x="2991808" y="1262169"/>
                  </a:lnTo>
                  <a:lnTo>
                    <a:pt x="2983872" y="1258995"/>
                  </a:lnTo>
                  <a:lnTo>
                    <a:pt x="2976254" y="1256139"/>
                  </a:lnTo>
                  <a:lnTo>
                    <a:pt x="2968318" y="1253282"/>
                  </a:lnTo>
                  <a:lnTo>
                    <a:pt x="2960382" y="1251061"/>
                  </a:lnTo>
                  <a:lnTo>
                    <a:pt x="2952129" y="1248839"/>
                  </a:lnTo>
                  <a:lnTo>
                    <a:pt x="2944193" y="1247252"/>
                  </a:lnTo>
                  <a:lnTo>
                    <a:pt x="2935940" y="1245348"/>
                  </a:lnTo>
                  <a:lnTo>
                    <a:pt x="2927369" y="1244079"/>
                  </a:lnTo>
                  <a:lnTo>
                    <a:pt x="2919116" y="1242809"/>
                  </a:lnTo>
                  <a:lnTo>
                    <a:pt x="2910863" y="1242175"/>
                  </a:lnTo>
                  <a:lnTo>
                    <a:pt x="2901975" y="1241540"/>
                  </a:lnTo>
                  <a:lnTo>
                    <a:pt x="2893404" y="1241540"/>
                  </a:lnTo>
                  <a:lnTo>
                    <a:pt x="2646123" y="1213294"/>
                  </a:lnTo>
                  <a:lnTo>
                    <a:pt x="2646123" y="313876"/>
                  </a:lnTo>
                  <a:lnTo>
                    <a:pt x="374889" y="313876"/>
                  </a:lnTo>
                  <a:lnTo>
                    <a:pt x="374889" y="1959424"/>
                  </a:lnTo>
                  <a:lnTo>
                    <a:pt x="1610021" y="1959424"/>
                  </a:lnTo>
                  <a:lnTo>
                    <a:pt x="1923646" y="2273300"/>
                  </a:lnTo>
                  <a:lnTo>
                    <a:pt x="193952" y="2273300"/>
                  </a:lnTo>
                  <a:lnTo>
                    <a:pt x="183794" y="2273300"/>
                  </a:lnTo>
                  <a:lnTo>
                    <a:pt x="173953" y="2272348"/>
                  </a:lnTo>
                  <a:lnTo>
                    <a:pt x="164113" y="2270761"/>
                  </a:lnTo>
                  <a:lnTo>
                    <a:pt x="154908" y="2268857"/>
                  </a:lnTo>
                  <a:lnTo>
                    <a:pt x="145385" y="2266318"/>
                  </a:lnTo>
                  <a:lnTo>
                    <a:pt x="136496" y="2263144"/>
                  </a:lnTo>
                  <a:lnTo>
                    <a:pt x="127291" y="2259336"/>
                  </a:lnTo>
                  <a:lnTo>
                    <a:pt x="118720" y="2255528"/>
                  </a:lnTo>
                  <a:lnTo>
                    <a:pt x="109832" y="2250450"/>
                  </a:lnTo>
                  <a:lnTo>
                    <a:pt x="101579" y="2245689"/>
                  </a:lnTo>
                  <a:lnTo>
                    <a:pt x="93326" y="2240294"/>
                  </a:lnTo>
                  <a:lnTo>
                    <a:pt x="85390" y="2234264"/>
                  </a:lnTo>
                  <a:lnTo>
                    <a:pt x="77771" y="2227917"/>
                  </a:lnTo>
                  <a:lnTo>
                    <a:pt x="70470" y="2220935"/>
                  </a:lnTo>
                  <a:lnTo>
                    <a:pt x="63487" y="2213635"/>
                  </a:lnTo>
                  <a:lnTo>
                    <a:pt x="56821" y="2206018"/>
                  </a:lnTo>
                  <a:lnTo>
                    <a:pt x="50472" y="2198402"/>
                  </a:lnTo>
                  <a:lnTo>
                    <a:pt x="44441" y="2189833"/>
                  </a:lnTo>
                  <a:lnTo>
                    <a:pt x="38727" y="2181264"/>
                  </a:lnTo>
                  <a:lnTo>
                    <a:pt x="33013" y="2172060"/>
                  </a:lnTo>
                  <a:lnTo>
                    <a:pt x="28252" y="2162856"/>
                  </a:lnTo>
                  <a:lnTo>
                    <a:pt x="23490" y="2153335"/>
                  </a:lnTo>
                  <a:lnTo>
                    <a:pt x="19364" y="2143180"/>
                  </a:lnTo>
                  <a:lnTo>
                    <a:pt x="15237" y="2133024"/>
                  </a:lnTo>
                  <a:lnTo>
                    <a:pt x="11745" y="2122551"/>
                  </a:lnTo>
                  <a:lnTo>
                    <a:pt x="8888" y="2112078"/>
                  </a:lnTo>
                  <a:lnTo>
                    <a:pt x="6349" y="2100970"/>
                  </a:lnTo>
                  <a:lnTo>
                    <a:pt x="3809" y="2089862"/>
                  </a:lnTo>
                  <a:lnTo>
                    <a:pt x="2540" y="2078754"/>
                  </a:lnTo>
                  <a:lnTo>
                    <a:pt x="952" y="2067329"/>
                  </a:lnTo>
                  <a:lnTo>
                    <a:pt x="318" y="2055269"/>
                  </a:lnTo>
                  <a:lnTo>
                    <a:pt x="0" y="2043844"/>
                  </a:lnTo>
                  <a:lnTo>
                    <a:pt x="0" y="229774"/>
                  </a:lnTo>
                  <a:lnTo>
                    <a:pt x="318" y="218031"/>
                  </a:lnTo>
                  <a:lnTo>
                    <a:pt x="952" y="205971"/>
                  </a:lnTo>
                  <a:lnTo>
                    <a:pt x="2540" y="194546"/>
                  </a:lnTo>
                  <a:lnTo>
                    <a:pt x="3809" y="183438"/>
                  </a:lnTo>
                  <a:lnTo>
                    <a:pt x="6349" y="172330"/>
                  </a:lnTo>
                  <a:lnTo>
                    <a:pt x="8888" y="161540"/>
                  </a:lnTo>
                  <a:lnTo>
                    <a:pt x="11745" y="150749"/>
                  </a:lnTo>
                  <a:lnTo>
                    <a:pt x="15237" y="140276"/>
                  </a:lnTo>
                  <a:lnTo>
                    <a:pt x="19364" y="130121"/>
                  </a:lnTo>
                  <a:lnTo>
                    <a:pt x="23490" y="119965"/>
                  </a:lnTo>
                  <a:lnTo>
                    <a:pt x="28252" y="110444"/>
                  </a:lnTo>
                  <a:lnTo>
                    <a:pt x="33013" y="101240"/>
                  </a:lnTo>
                  <a:lnTo>
                    <a:pt x="38727" y="92037"/>
                  </a:lnTo>
                  <a:lnTo>
                    <a:pt x="44441" y="83468"/>
                  </a:lnTo>
                  <a:lnTo>
                    <a:pt x="50472" y="74899"/>
                  </a:lnTo>
                  <a:lnTo>
                    <a:pt x="56821" y="67282"/>
                  </a:lnTo>
                  <a:lnTo>
                    <a:pt x="63487" y="59665"/>
                  </a:lnTo>
                  <a:lnTo>
                    <a:pt x="70470" y="52366"/>
                  </a:lnTo>
                  <a:lnTo>
                    <a:pt x="77771" y="45384"/>
                  </a:lnTo>
                  <a:lnTo>
                    <a:pt x="85390" y="39036"/>
                  </a:lnTo>
                  <a:lnTo>
                    <a:pt x="93326" y="33324"/>
                  </a:lnTo>
                  <a:lnTo>
                    <a:pt x="101579" y="27611"/>
                  </a:lnTo>
                  <a:lnTo>
                    <a:pt x="109832" y="22851"/>
                  </a:lnTo>
                  <a:lnTo>
                    <a:pt x="118720" y="17773"/>
                  </a:lnTo>
                  <a:lnTo>
                    <a:pt x="127291" y="13964"/>
                  </a:lnTo>
                  <a:lnTo>
                    <a:pt x="136496" y="10156"/>
                  </a:lnTo>
                  <a:lnTo>
                    <a:pt x="145385" y="6982"/>
                  </a:lnTo>
                  <a:lnTo>
                    <a:pt x="154908" y="4443"/>
                  </a:lnTo>
                  <a:lnTo>
                    <a:pt x="164113" y="2539"/>
                  </a:lnTo>
                  <a:lnTo>
                    <a:pt x="173953" y="952"/>
                  </a:lnTo>
                  <a:lnTo>
                    <a:pt x="18379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PA_组合 20"/>
          <p:cNvGrpSpPr/>
          <p:nvPr>
            <p:custDataLst>
              <p:tags r:id="rId6"/>
            </p:custDataLst>
          </p:nvPr>
        </p:nvGrpSpPr>
        <p:grpSpPr>
          <a:xfrm>
            <a:off x="5125809" y="3047344"/>
            <a:ext cx="1041476" cy="1041476"/>
            <a:chOff x="6821550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椭圆 9"/>
            <p:cNvSpPr/>
            <p:nvPr/>
          </p:nvSpPr>
          <p:spPr>
            <a:xfrm>
              <a:off x="6821550" y="1828640"/>
              <a:ext cx="576064" cy="576064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11" name="KSO_Shape"/>
            <p:cNvSpPr>
              <a:spLocks/>
            </p:cNvSpPr>
            <p:nvPr/>
          </p:nvSpPr>
          <p:spPr bwMode="auto">
            <a:xfrm>
              <a:off x="6947440" y="2028536"/>
              <a:ext cx="324284" cy="247321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PA_组合 23"/>
          <p:cNvGrpSpPr/>
          <p:nvPr>
            <p:custDataLst>
              <p:tags r:id="rId7"/>
            </p:custDataLst>
          </p:nvPr>
        </p:nvGrpSpPr>
        <p:grpSpPr>
          <a:xfrm>
            <a:off x="7764286" y="2719125"/>
            <a:ext cx="848958" cy="848958"/>
            <a:chOff x="7537747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椭圆 12"/>
            <p:cNvSpPr/>
            <p:nvPr/>
          </p:nvSpPr>
          <p:spPr>
            <a:xfrm>
              <a:off x="7537747" y="1828640"/>
              <a:ext cx="576064" cy="576064"/>
            </a:xfrm>
            <a:prstGeom prst="ellipse">
              <a:avLst/>
            </a:prstGeom>
            <a:solidFill>
              <a:srgbClr val="A4001D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" name="KSO_Shape"/>
            <p:cNvSpPr>
              <a:spLocks/>
            </p:cNvSpPr>
            <p:nvPr/>
          </p:nvSpPr>
          <p:spPr bwMode="auto">
            <a:xfrm>
              <a:off x="7677487" y="1973096"/>
              <a:ext cx="296583" cy="293618"/>
            </a:xfrm>
            <a:custGeom>
              <a:avLst/>
              <a:gdLst>
                <a:gd name="T0" fmla="*/ 615878 w 2390775"/>
                <a:gd name="T1" fmla="*/ 1467970 h 2365376"/>
                <a:gd name="T2" fmla="*/ 587250 w 2390775"/>
                <a:gd name="T3" fmla="*/ 1401697 h 2365376"/>
                <a:gd name="T4" fmla="*/ 1282649 w 2390775"/>
                <a:gd name="T5" fmla="*/ 1393474 h 2365376"/>
                <a:gd name="T6" fmla="*/ 1180915 w 2390775"/>
                <a:gd name="T7" fmla="*/ 1446870 h 2365376"/>
                <a:gd name="T8" fmla="*/ 1210073 w 2390775"/>
                <a:gd name="T9" fmla="*/ 1382167 h 2365376"/>
                <a:gd name="T10" fmla="*/ 653657 w 2390775"/>
                <a:gd name="T11" fmla="*/ 1314699 h 2365376"/>
                <a:gd name="T12" fmla="*/ 646041 w 2390775"/>
                <a:gd name="T13" fmla="*/ 1180275 h 2365376"/>
                <a:gd name="T14" fmla="*/ 589870 w 2390775"/>
                <a:gd name="T15" fmla="*/ 1105327 h 2365376"/>
                <a:gd name="T16" fmla="*/ 599516 w 2390775"/>
                <a:gd name="T17" fmla="*/ 1141280 h 2365376"/>
                <a:gd name="T18" fmla="*/ 579914 w 2390775"/>
                <a:gd name="T19" fmla="*/ 1158779 h 2365376"/>
                <a:gd name="T20" fmla="*/ 541333 w 2390775"/>
                <a:gd name="T21" fmla="*/ 1105965 h 2365376"/>
                <a:gd name="T22" fmla="*/ 1137260 w 2390775"/>
                <a:gd name="T23" fmla="*/ 1009231 h 2365376"/>
                <a:gd name="T24" fmla="*/ 1143562 w 2390775"/>
                <a:gd name="T25" fmla="*/ 1026145 h 2365376"/>
                <a:gd name="T26" fmla="*/ 1096615 w 2390775"/>
                <a:gd name="T27" fmla="*/ 1069549 h 2365376"/>
                <a:gd name="T28" fmla="*/ 1102602 w 2390775"/>
                <a:gd name="T29" fmla="*/ 1001572 h 2365376"/>
                <a:gd name="T30" fmla="*/ 972739 w 2390775"/>
                <a:gd name="T31" fmla="*/ 835988 h 2365376"/>
                <a:gd name="T32" fmla="*/ 989500 w 2390775"/>
                <a:gd name="T33" fmla="*/ 1138672 h 2365376"/>
                <a:gd name="T34" fmla="*/ 639427 w 2390775"/>
                <a:gd name="T35" fmla="*/ 1423644 h 2365376"/>
                <a:gd name="T36" fmla="*/ 599898 w 2390775"/>
                <a:gd name="T37" fmla="*/ 1003302 h 2365376"/>
                <a:gd name="T38" fmla="*/ 529694 w 2390775"/>
                <a:gd name="T39" fmla="*/ 1090596 h 2365376"/>
                <a:gd name="T40" fmla="*/ 602428 w 2390775"/>
                <a:gd name="T41" fmla="*/ 868249 h 2365376"/>
                <a:gd name="T42" fmla="*/ 861740 w 2390775"/>
                <a:gd name="T43" fmla="*/ 924231 h 2365376"/>
                <a:gd name="T44" fmla="*/ 755609 w 2390775"/>
                <a:gd name="T45" fmla="*/ 542052 h 2365376"/>
                <a:gd name="T46" fmla="*/ 929665 w 2390775"/>
                <a:gd name="T47" fmla="*/ 525915 h 2365376"/>
                <a:gd name="T48" fmla="*/ 909019 w 2390775"/>
                <a:gd name="T49" fmla="*/ 571798 h 2365376"/>
                <a:gd name="T50" fmla="*/ 936652 w 2390775"/>
                <a:gd name="T51" fmla="*/ 586353 h 2365376"/>
                <a:gd name="T52" fmla="*/ 928394 w 2390775"/>
                <a:gd name="T53" fmla="*/ 688879 h 2365376"/>
                <a:gd name="T54" fmla="*/ 840414 w 2390775"/>
                <a:gd name="T55" fmla="*/ 772101 h 2365376"/>
                <a:gd name="T56" fmla="*/ 742269 w 2390775"/>
                <a:gd name="T57" fmla="*/ 675588 h 2365376"/>
                <a:gd name="T58" fmla="*/ 738139 w 2390775"/>
                <a:gd name="T59" fmla="*/ 608504 h 2365376"/>
                <a:gd name="T60" fmla="*/ 761643 w 2390775"/>
                <a:gd name="T61" fmla="*/ 510093 h 2365376"/>
                <a:gd name="T62" fmla="*/ 617010 w 2390775"/>
                <a:gd name="T63" fmla="*/ 449064 h 2365376"/>
                <a:gd name="T64" fmla="*/ 350272 w 2390775"/>
                <a:gd name="T65" fmla="*/ 638327 h 2365376"/>
                <a:gd name="T66" fmla="*/ 215163 w 2390775"/>
                <a:gd name="T67" fmla="*/ 939947 h 2365376"/>
                <a:gd name="T68" fmla="*/ 256613 w 2390775"/>
                <a:gd name="T69" fmla="*/ 1277331 h 2365376"/>
                <a:gd name="T70" fmla="*/ 458486 w 2390775"/>
                <a:gd name="T71" fmla="*/ 1534008 h 2365376"/>
                <a:gd name="T72" fmla="*/ 767308 w 2390775"/>
                <a:gd name="T73" fmla="*/ 1655225 h 2365376"/>
                <a:gd name="T74" fmla="*/ 1101127 w 2390775"/>
                <a:gd name="T75" fmla="*/ 1596674 h 2365376"/>
                <a:gd name="T76" fmla="*/ 1347614 w 2390775"/>
                <a:gd name="T77" fmla="*/ 1383040 h 2365376"/>
                <a:gd name="T78" fmla="*/ 1453614 w 2390775"/>
                <a:gd name="T79" fmla="*/ 1066861 h 2365376"/>
                <a:gd name="T80" fmla="*/ 1378939 w 2390775"/>
                <a:gd name="T81" fmla="*/ 738024 h 2365376"/>
                <a:gd name="T82" fmla="*/ 1153652 w 2390775"/>
                <a:gd name="T83" fmla="*/ 501602 h 2365376"/>
                <a:gd name="T84" fmla="*/ 831224 w 2390775"/>
                <a:gd name="T85" fmla="*/ 411085 h 2365376"/>
                <a:gd name="T86" fmla="*/ 989432 w 2390775"/>
                <a:gd name="T87" fmla="*/ 315187 h 2365376"/>
                <a:gd name="T88" fmla="*/ 1471649 w 2390775"/>
                <a:gd name="T89" fmla="*/ 671876 h 2365376"/>
                <a:gd name="T90" fmla="*/ 1554866 w 2390775"/>
                <a:gd name="T91" fmla="*/ 1171938 h 2365376"/>
                <a:gd name="T92" fmla="*/ 1239716 w 2390775"/>
                <a:gd name="T93" fmla="*/ 1647313 h 2365376"/>
                <a:gd name="T94" fmla="*/ 646121 w 2390775"/>
                <a:gd name="T95" fmla="*/ 1748275 h 2365376"/>
                <a:gd name="T96" fmla="*/ 110112 w 2390775"/>
                <a:gd name="T97" fmla="*/ 1186813 h 2365376"/>
                <a:gd name="T98" fmla="*/ 251551 w 2390775"/>
                <a:gd name="T99" fmla="*/ 580725 h 2365376"/>
                <a:gd name="T100" fmla="*/ 1549044 w 2390775"/>
                <a:gd name="T101" fmla="*/ 160116 h 2365376"/>
                <a:gd name="T102" fmla="*/ 1461002 w 2390775"/>
                <a:gd name="T103" fmla="*/ 284475 h 2365376"/>
                <a:gd name="T104" fmla="*/ 1550307 w 2390775"/>
                <a:gd name="T105" fmla="*/ 426554 h 2365376"/>
                <a:gd name="T106" fmla="*/ 1719764 w 2390775"/>
                <a:gd name="T107" fmla="*/ 380038 h 2365376"/>
                <a:gd name="T108" fmla="*/ 1735543 w 2390775"/>
                <a:gd name="T109" fmla="*/ 232579 h 2365376"/>
                <a:gd name="T110" fmla="*/ 1705909 w 2390775"/>
                <a:gd name="T111" fmla="*/ 94508 h 2365376"/>
                <a:gd name="T112" fmla="*/ 1774050 w 2390775"/>
                <a:gd name="T113" fmla="*/ 148403 h 2365376"/>
                <a:gd name="T114" fmla="*/ 1781614 w 2390775"/>
                <a:gd name="T115" fmla="*/ 428769 h 2365376"/>
                <a:gd name="T116" fmla="*/ 1600166 w 2390775"/>
                <a:gd name="T117" fmla="*/ 516104 h 2365376"/>
                <a:gd name="T118" fmla="*/ 1452167 w 2390775"/>
                <a:gd name="T119" fmla="*/ 455349 h 2365376"/>
                <a:gd name="T120" fmla="*/ 1310478 w 2390775"/>
                <a:gd name="T121" fmla="*/ 259477 h 2365376"/>
                <a:gd name="T122" fmla="*/ 1562614 w 2390775"/>
                <a:gd name="T123" fmla="*/ 74046 h 236537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90775" h="2365376">
                  <a:moveTo>
                    <a:pt x="761351" y="1739900"/>
                  </a:moveTo>
                  <a:lnTo>
                    <a:pt x="791690" y="1805294"/>
                  </a:lnTo>
                  <a:lnTo>
                    <a:pt x="794883" y="1808051"/>
                  </a:lnTo>
                  <a:lnTo>
                    <a:pt x="797278" y="1811991"/>
                  </a:lnTo>
                  <a:lnTo>
                    <a:pt x="800871" y="1817112"/>
                  </a:lnTo>
                  <a:lnTo>
                    <a:pt x="803266" y="1822233"/>
                  </a:lnTo>
                  <a:lnTo>
                    <a:pt x="804065" y="1825384"/>
                  </a:lnTo>
                  <a:lnTo>
                    <a:pt x="804863" y="1828536"/>
                  </a:lnTo>
                  <a:lnTo>
                    <a:pt x="804863" y="1831687"/>
                  </a:lnTo>
                  <a:lnTo>
                    <a:pt x="804863" y="1834839"/>
                  </a:lnTo>
                  <a:lnTo>
                    <a:pt x="804065" y="1837990"/>
                  </a:lnTo>
                  <a:lnTo>
                    <a:pt x="802867" y="1841142"/>
                  </a:lnTo>
                  <a:lnTo>
                    <a:pt x="801670" y="1842718"/>
                  </a:lnTo>
                  <a:lnTo>
                    <a:pt x="799674" y="1844687"/>
                  </a:lnTo>
                  <a:lnTo>
                    <a:pt x="797278" y="1845475"/>
                  </a:lnTo>
                  <a:lnTo>
                    <a:pt x="794484" y="1845869"/>
                  </a:lnTo>
                  <a:lnTo>
                    <a:pt x="790891" y="1846263"/>
                  </a:lnTo>
                  <a:lnTo>
                    <a:pt x="787698" y="1845869"/>
                  </a:lnTo>
                  <a:lnTo>
                    <a:pt x="784105" y="1845475"/>
                  </a:lnTo>
                  <a:lnTo>
                    <a:pt x="780512" y="1844293"/>
                  </a:lnTo>
                  <a:lnTo>
                    <a:pt x="776520" y="1842718"/>
                  </a:lnTo>
                  <a:lnTo>
                    <a:pt x="772927" y="1841142"/>
                  </a:lnTo>
                  <a:lnTo>
                    <a:pt x="768935" y="1839172"/>
                  </a:lnTo>
                  <a:lnTo>
                    <a:pt x="765343" y="1836809"/>
                  </a:lnTo>
                  <a:lnTo>
                    <a:pt x="761750" y="1834051"/>
                  </a:lnTo>
                  <a:lnTo>
                    <a:pt x="758955" y="1831294"/>
                  </a:lnTo>
                  <a:lnTo>
                    <a:pt x="756161" y="1827748"/>
                  </a:lnTo>
                  <a:lnTo>
                    <a:pt x="754165" y="1824597"/>
                  </a:lnTo>
                  <a:lnTo>
                    <a:pt x="748975" y="1815536"/>
                  </a:lnTo>
                  <a:lnTo>
                    <a:pt x="745782" y="1808839"/>
                  </a:lnTo>
                  <a:lnTo>
                    <a:pt x="743387" y="1803718"/>
                  </a:lnTo>
                  <a:lnTo>
                    <a:pt x="742588" y="1799385"/>
                  </a:lnTo>
                  <a:lnTo>
                    <a:pt x="742588" y="1795051"/>
                  </a:lnTo>
                  <a:lnTo>
                    <a:pt x="743387" y="1790718"/>
                  </a:lnTo>
                  <a:lnTo>
                    <a:pt x="746181" y="1778112"/>
                  </a:lnTo>
                  <a:lnTo>
                    <a:pt x="746979" y="1774173"/>
                  </a:lnTo>
                  <a:lnTo>
                    <a:pt x="746979" y="1772203"/>
                  </a:lnTo>
                  <a:lnTo>
                    <a:pt x="746181" y="1771021"/>
                  </a:lnTo>
                  <a:lnTo>
                    <a:pt x="745383" y="1770627"/>
                  </a:lnTo>
                  <a:lnTo>
                    <a:pt x="742987" y="1770627"/>
                  </a:lnTo>
                  <a:lnTo>
                    <a:pt x="742189" y="1770233"/>
                  </a:lnTo>
                  <a:lnTo>
                    <a:pt x="741790" y="1769839"/>
                  </a:lnTo>
                  <a:lnTo>
                    <a:pt x="738596" y="1761961"/>
                  </a:lnTo>
                  <a:lnTo>
                    <a:pt x="736999" y="1758021"/>
                  </a:lnTo>
                  <a:lnTo>
                    <a:pt x="736600" y="1756052"/>
                  </a:lnTo>
                  <a:lnTo>
                    <a:pt x="736600" y="1754476"/>
                  </a:lnTo>
                  <a:lnTo>
                    <a:pt x="742189" y="1750536"/>
                  </a:lnTo>
                  <a:lnTo>
                    <a:pt x="747379" y="1747385"/>
                  </a:lnTo>
                  <a:lnTo>
                    <a:pt x="750971" y="1745021"/>
                  </a:lnTo>
                  <a:lnTo>
                    <a:pt x="754165" y="1743839"/>
                  </a:lnTo>
                  <a:lnTo>
                    <a:pt x="758556" y="1741870"/>
                  </a:lnTo>
                  <a:lnTo>
                    <a:pt x="759754" y="1741870"/>
                  </a:lnTo>
                  <a:lnTo>
                    <a:pt x="761351" y="1739900"/>
                  </a:lnTo>
                  <a:close/>
                  <a:moveTo>
                    <a:pt x="1554438" y="1730375"/>
                  </a:moveTo>
                  <a:lnTo>
                    <a:pt x="1565575" y="1730375"/>
                  </a:lnTo>
                  <a:lnTo>
                    <a:pt x="1575916" y="1730375"/>
                  </a:lnTo>
                  <a:lnTo>
                    <a:pt x="1586258" y="1731163"/>
                  </a:lnTo>
                  <a:lnTo>
                    <a:pt x="1591031" y="1731951"/>
                  </a:lnTo>
                  <a:lnTo>
                    <a:pt x="1595008" y="1733133"/>
                  </a:lnTo>
                  <a:lnTo>
                    <a:pt x="1598986" y="1734314"/>
                  </a:lnTo>
                  <a:lnTo>
                    <a:pt x="1602168" y="1735890"/>
                  </a:lnTo>
                  <a:lnTo>
                    <a:pt x="1605350" y="1737860"/>
                  </a:lnTo>
                  <a:lnTo>
                    <a:pt x="1607339" y="1739830"/>
                  </a:lnTo>
                  <a:lnTo>
                    <a:pt x="1608929" y="1741799"/>
                  </a:lnTo>
                  <a:lnTo>
                    <a:pt x="1609725" y="1744951"/>
                  </a:lnTo>
                  <a:lnTo>
                    <a:pt x="1609725" y="1747708"/>
                  </a:lnTo>
                  <a:lnTo>
                    <a:pt x="1608929" y="1751648"/>
                  </a:lnTo>
                  <a:lnTo>
                    <a:pt x="1607339" y="1755193"/>
                  </a:lnTo>
                  <a:lnTo>
                    <a:pt x="1604554" y="1759920"/>
                  </a:lnTo>
                  <a:lnTo>
                    <a:pt x="1600577" y="1764648"/>
                  </a:lnTo>
                  <a:lnTo>
                    <a:pt x="1595804" y="1769769"/>
                  </a:lnTo>
                  <a:lnTo>
                    <a:pt x="1589042" y="1776072"/>
                  </a:lnTo>
                  <a:lnTo>
                    <a:pt x="1582678" y="1781193"/>
                  </a:lnTo>
                  <a:lnTo>
                    <a:pt x="1576314" y="1786314"/>
                  </a:lnTo>
                  <a:lnTo>
                    <a:pt x="1570348" y="1790647"/>
                  </a:lnTo>
                  <a:lnTo>
                    <a:pt x="1563586" y="1794193"/>
                  </a:lnTo>
                  <a:lnTo>
                    <a:pt x="1557222" y="1797738"/>
                  </a:lnTo>
                  <a:lnTo>
                    <a:pt x="1550461" y="1800496"/>
                  </a:lnTo>
                  <a:lnTo>
                    <a:pt x="1544097" y="1802466"/>
                  </a:lnTo>
                  <a:lnTo>
                    <a:pt x="1537733" y="1804829"/>
                  </a:lnTo>
                  <a:lnTo>
                    <a:pt x="1530971" y="1806799"/>
                  </a:lnTo>
                  <a:lnTo>
                    <a:pt x="1524607" y="1807981"/>
                  </a:lnTo>
                  <a:lnTo>
                    <a:pt x="1518243" y="1809163"/>
                  </a:lnTo>
                  <a:lnTo>
                    <a:pt x="1505117" y="1811132"/>
                  </a:lnTo>
                  <a:lnTo>
                    <a:pt x="1491992" y="1812314"/>
                  </a:lnTo>
                  <a:lnTo>
                    <a:pt x="1486026" y="1813102"/>
                  </a:lnTo>
                  <a:lnTo>
                    <a:pt x="1483241" y="1813890"/>
                  </a:lnTo>
                  <a:lnTo>
                    <a:pt x="1482048" y="1814678"/>
                  </a:lnTo>
                  <a:lnTo>
                    <a:pt x="1481253" y="1815072"/>
                  </a:lnTo>
                  <a:lnTo>
                    <a:pt x="1480855" y="1815859"/>
                  </a:lnTo>
                  <a:lnTo>
                    <a:pt x="1480855" y="1817041"/>
                  </a:lnTo>
                  <a:lnTo>
                    <a:pt x="1481253" y="1818617"/>
                  </a:lnTo>
                  <a:lnTo>
                    <a:pt x="1482048" y="1819799"/>
                  </a:lnTo>
                  <a:lnTo>
                    <a:pt x="1482048" y="1821375"/>
                  </a:lnTo>
                  <a:lnTo>
                    <a:pt x="1482048" y="1821769"/>
                  </a:lnTo>
                  <a:lnTo>
                    <a:pt x="1480855" y="1822556"/>
                  </a:lnTo>
                  <a:lnTo>
                    <a:pt x="1471309" y="1830829"/>
                  </a:lnTo>
                  <a:lnTo>
                    <a:pt x="1465343" y="1834375"/>
                  </a:lnTo>
                  <a:lnTo>
                    <a:pt x="1463354" y="1835556"/>
                  </a:lnTo>
                  <a:lnTo>
                    <a:pt x="1461365" y="1836738"/>
                  </a:lnTo>
                  <a:lnTo>
                    <a:pt x="1452615" y="1830041"/>
                  </a:lnTo>
                  <a:lnTo>
                    <a:pt x="1445853" y="1824132"/>
                  </a:lnTo>
                  <a:lnTo>
                    <a:pt x="1440285" y="1819405"/>
                  </a:lnTo>
                  <a:lnTo>
                    <a:pt x="1437103" y="1815072"/>
                  </a:lnTo>
                  <a:lnTo>
                    <a:pt x="1434716" y="1812314"/>
                  </a:lnTo>
                  <a:lnTo>
                    <a:pt x="1433125" y="1810344"/>
                  </a:lnTo>
                  <a:lnTo>
                    <a:pt x="1432330" y="1808375"/>
                  </a:lnTo>
                  <a:lnTo>
                    <a:pt x="1428750" y="1806799"/>
                  </a:lnTo>
                  <a:lnTo>
                    <a:pt x="1512675" y="1734314"/>
                  </a:lnTo>
                  <a:lnTo>
                    <a:pt x="1518641" y="1733527"/>
                  </a:lnTo>
                  <a:lnTo>
                    <a:pt x="1533755" y="1731951"/>
                  </a:lnTo>
                  <a:lnTo>
                    <a:pt x="1543699" y="1731163"/>
                  </a:lnTo>
                  <a:lnTo>
                    <a:pt x="1554438" y="1730375"/>
                  </a:lnTo>
                  <a:close/>
                  <a:moveTo>
                    <a:pt x="588962" y="1535113"/>
                  </a:moveTo>
                  <a:lnTo>
                    <a:pt x="694496" y="1535113"/>
                  </a:lnTo>
                  <a:lnTo>
                    <a:pt x="694496" y="1557872"/>
                  </a:lnTo>
                  <a:lnTo>
                    <a:pt x="694894" y="1558271"/>
                  </a:lnTo>
                  <a:lnTo>
                    <a:pt x="696885" y="1560268"/>
                  </a:lnTo>
                  <a:lnTo>
                    <a:pt x="698478" y="1560667"/>
                  </a:lnTo>
                  <a:lnTo>
                    <a:pt x="700469" y="1561466"/>
                  </a:lnTo>
                  <a:lnTo>
                    <a:pt x="704053" y="1561865"/>
                  </a:lnTo>
                  <a:lnTo>
                    <a:pt x="707239" y="1561865"/>
                  </a:lnTo>
                  <a:lnTo>
                    <a:pt x="711222" y="1561865"/>
                  </a:lnTo>
                  <a:lnTo>
                    <a:pt x="714407" y="1561466"/>
                  </a:lnTo>
                  <a:lnTo>
                    <a:pt x="716797" y="1560667"/>
                  </a:lnTo>
                  <a:lnTo>
                    <a:pt x="718390" y="1560268"/>
                  </a:lnTo>
                  <a:lnTo>
                    <a:pt x="720381" y="1558271"/>
                  </a:lnTo>
                  <a:lnTo>
                    <a:pt x="720779" y="1557872"/>
                  </a:lnTo>
                  <a:lnTo>
                    <a:pt x="720779" y="1535113"/>
                  </a:lnTo>
                  <a:lnTo>
                    <a:pt x="820737" y="1535113"/>
                  </a:lnTo>
                  <a:lnTo>
                    <a:pt x="820737" y="1644117"/>
                  </a:lnTo>
                  <a:lnTo>
                    <a:pt x="820339" y="1648908"/>
                  </a:lnTo>
                  <a:lnTo>
                    <a:pt x="819144" y="1652901"/>
                  </a:lnTo>
                  <a:lnTo>
                    <a:pt x="816755" y="1656894"/>
                  </a:lnTo>
                  <a:lnTo>
                    <a:pt x="814365" y="1660088"/>
                  </a:lnTo>
                  <a:lnTo>
                    <a:pt x="810781" y="1663283"/>
                  </a:lnTo>
                  <a:lnTo>
                    <a:pt x="806799" y="1665279"/>
                  </a:lnTo>
                  <a:lnTo>
                    <a:pt x="802418" y="1666477"/>
                  </a:lnTo>
                  <a:lnTo>
                    <a:pt x="797639" y="1666876"/>
                  </a:lnTo>
                  <a:lnTo>
                    <a:pt x="612060" y="1666876"/>
                  </a:lnTo>
                  <a:lnTo>
                    <a:pt x="607281" y="1666477"/>
                  </a:lnTo>
                  <a:lnTo>
                    <a:pt x="602901" y="1665279"/>
                  </a:lnTo>
                  <a:lnTo>
                    <a:pt x="598918" y="1663283"/>
                  </a:lnTo>
                  <a:lnTo>
                    <a:pt x="595732" y="1660088"/>
                  </a:lnTo>
                  <a:lnTo>
                    <a:pt x="592546" y="1656894"/>
                  </a:lnTo>
                  <a:lnTo>
                    <a:pt x="590555" y="1652901"/>
                  </a:lnTo>
                  <a:lnTo>
                    <a:pt x="589360" y="1648908"/>
                  </a:lnTo>
                  <a:lnTo>
                    <a:pt x="588962" y="1644117"/>
                  </a:lnTo>
                  <a:lnTo>
                    <a:pt x="588962" y="1535113"/>
                  </a:lnTo>
                  <a:close/>
                  <a:moveTo>
                    <a:pt x="612060" y="1476375"/>
                  </a:moveTo>
                  <a:lnTo>
                    <a:pt x="797639" y="1476375"/>
                  </a:lnTo>
                  <a:lnTo>
                    <a:pt x="802418" y="1476769"/>
                  </a:lnTo>
                  <a:lnTo>
                    <a:pt x="806799" y="1477950"/>
                  </a:lnTo>
                  <a:lnTo>
                    <a:pt x="810781" y="1480312"/>
                  </a:lnTo>
                  <a:lnTo>
                    <a:pt x="814365" y="1483068"/>
                  </a:lnTo>
                  <a:lnTo>
                    <a:pt x="816755" y="1486611"/>
                  </a:lnTo>
                  <a:lnTo>
                    <a:pt x="819144" y="1490155"/>
                  </a:lnTo>
                  <a:lnTo>
                    <a:pt x="820339" y="1494485"/>
                  </a:lnTo>
                  <a:lnTo>
                    <a:pt x="820737" y="1498816"/>
                  </a:lnTo>
                  <a:lnTo>
                    <a:pt x="820737" y="1525588"/>
                  </a:lnTo>
                  <a:lnTo>
                    <a:pt x="588962" y="1525588"/>
                  </a:lnTo>
                  <a:lnTo>
                    <a:pt x="588962" y="1498816"/>
                  </a:lnTo>
                  <a:lnTo>
                    <a:pt x="589360" y="1494485"/>
                  </a:lnTo>
                  <a:lnTo>
                    <a:pt x="590555" y="1490155"/>
                  </a:lnTo>
                  <a:lnTo>
                    <a:pt x="592546" y="1486611"/>
                  </a:lnTo>
                  <a:lnTo>
                    <a:pt x="595732" y="1483068"/>
                  </a:lnTo>
                  <a:lnTo>
                    <a:pt x="598918" y="1480312"/>
                  </a:lnTo>
                  <a:lnTo>
                    <a:pt x="602901" y="1477950"/>
                  </a:lnTo>
                  <a:lnTo>
                    <a:pt x="607281" y="1476769"/>
                  </a:lnTo>
                  <a:lnTo>
                    <a:pt x="612060" y="1476375"/>
                  </a:lnTo>
                  <a:close/>
                  <a:moveTo>
                    <a:pt x="725449" y="1381125"/>
                  </a:moveTo>
                  <a:lnTo>
                    <a:pt x="730525" y="1381524"/>
                  </a:lnTo>
                  <a:lnTo>
                    <a:pt x="732087" y="1381524"/>
                  </a:lnTo>
                  <a:lnTo>
                    <a:pt x="734430" y="1382322"/>
                  </a:lnTo>
                  <a:lnTo>
                    <a:pt x="737554" y="1384317"/>
                  </a:lnTo>
                  <a:lnTo>
                    <a:pt x="740287" y="1386312"/>
                  </a:lnTo>
                  <a:lnTo>
                    <a:pt x="743411" y="1389505"/>
                  </a:lnTo>
                  <a:lnTo>
                    <a:pt x="746535" y="1393096"/>
                  </a:lnTo>
                  <a:lnTo>
                    <a:pt x="749659" y="1397486"/>
                  </a:lnTo>
                  <a:lnTo>
                    <a:pt x="755906" y="1407063"/>
                  </a:lnTo>
                  <a:lnTo>
                    <a:pt x="761373" y="1417837"/>
                  </a:lnTo>
                  <a:lnTo>
                    <a:pt x="766059" y="1427813"/>
                  </a:lnTo>
                  <a:lnTo>
                    <a:pt x="769182" y="1437390"/>
                  </a:lnTo>
                  <a:lnTo>
                    <a:pt x="770744" y="1441780"/>
                  </a:lnTo>
                  <a:lnTo>
                    <a:pt x="771525" y="1445770"/>
                  </a:lnTo>
                  <a:lnTo>
                    <a:pt x="771525" y="1448164"/>
                  </a:lnTo>
                  <a:lnTo>
                    <a:pt x="771525" y="1450159"/>
                  </a:lnTo>
                  <a:lnTo>
                    <a:pt x="770744" y="1451357"/>
                  </a:lnTo>
                  <a:lnTo>
                    <a:pt x="769182" y="1452155"/>
                  </a:lnTo>
                  <a:lnTo>
                    <a:pt x="768011" y="1452155"/>
                  </a:lnTo>
                  <a:lnTo>
                    <a:pt x="766449" y="1450958"/>
                  </a:lnTo>
                  <a:lnTo>
                    <a:pt x="764887" y="1449760"/>
                  </a:lnTo>
                  <a:lnTo>
                    <a:pt x="762544" y="1448563"/>
                  </a:lnTo>
                  <a:lnTo>
                    <a:pt x="759030" y="1444174"/>
                  </a:lnTo>
                  <a:lnTo>
                    <a:pt x="755516" y="1439784"/>
                  </a:lnTo>
                  <a:lnTo>
                    <a:pt x="753173" y="1434996"/>
                  </a:lnTo>
                  <a:lnTo>
                    <a:pt x="752392" y="1433400"/>
                  </a:lnTo>
                  <a:lnTo>
                    <a:pt x="752392" y="1431404"/>
                  </a:lnTo>
                  <a:lnTo>
                    <a:pt x="752001" y="1428611"/>
                  </a:lnTo>
                  <a:lnTo>
                    <a:pt x="750830" y="1426616"/>
                  </a:lnTo>
                  <a:lnTo>
                    <a:pt x="748878" y="1425419"/>
                  </a:lnTo>
                  <a:lnTo>
                    <a:pt x="746925" y="1425020"/>
                  </a:lnTo>
                  <a:lnTo>
                    <a:pt x="746144" y="1425419"/>
                  </a:lnTo>
                  <a:lnTo>
                    <a:pt x="745363" y="1425818"/>
                  </a:lnTo>
                  <a:lnTo>
                    <a:pt x="744582" y="1426616"/>
                  </a:lnTo>
                  <a:lnTo>
                    <a:pt x="743411" y="1427414"/>
                  </a:lnTo>
                  <a:lnTo>
                    <a:pt x="742630" y="1428611"/>
                  </a:lnTo>
                  <a:lnTo>
                    <a:pt x="742240" y="1430207"/>
                  </a:lnTo>
                  <a:lnTo>
                    <a:pt x="741849" y="1432602"/>
                  </a:lnTo>
                  <a:lnTo>
                    <a:pt x="741849" y="1434597"/>
                  </a:lnTo>
                  <a:lnTo>
                    <a:pt x="741459" y="1439385"/>
                  </a:lnTo>
                  <a:lnTo>
                    <a:pt x="740678" y="1443376"/>
                  </a:lnTo>
                  <a:lnTo>
                    <a:pt x="739897" y="1445371"/>
                  </a:lnTo>
                  <a:lnTo>
                    <a:pt x="739116" y="1446967"/>
                  </a:lnTo>
                  <a:lnTo>
                    <a:pt x="737944" y="1448164"/>
                  </a:lnTo>
                  <a:lnTo>
                    <a:pt x="735992" y="1449361"/>
                  </a:lnTo>
                  <a:lnTo>
                    <a:pt x="734430" y="1450558"/>
                  </a:lnTo>
                  <a:lnTo>
                    <a:pt x="732868" y="1452155"/>
                  </a:lnTo>
                  <a:lnTo>
                    <a:pt x="730525" y="1452953"/>
                  </a:lnTo>
                  <a:lnTo>
                    <a:pt x="727792" y="1453352"/>
                  </a:lnTo>
                  <a:lnTo>
                    <a:pt x="721935" y="1454150"/>
                  </a:lnTo>
                  <a:lnTo>
                    <a:pt x="715297" y="1454150"/>
                  </a:lnTo>
                  <a:lnTo>
                    <a:pt x="712173" y="1453751"/>
                  </a:lnTo>
                  <a:lnTo>
                    <a:pt x="709049" y="1452953"/>
                  </a:lnTo>
                  <a:lnTo>
                    <a:pt x="706706" y="1452155"/>
                  </a:lnTo>
                  <a:lnTo>
                    <a:pt x="703973" y="1450558"/>
                  </a:lnTo>
                  <a:lnTo>
                    <a:pt x="701240" y="1448962"/>
                  </a:lnTo>
                  <a:lnTo>
                    <a:pt x="699287" y="1447366"/>
                  </a:lnTo>
                  <a:lnTo>
                    <a:pt x="694992" y="1442977"/>
                  </a:lnTo>
                  <a:lnTo>
                    <a:pt x="691478" y="1438188"/>
                  </a:lnTo>
                  <a:lnTo>
                    <a:pt x="687963" y="1432602"/>
                  </a:lnTo>
                  <a:lnTo>
                    <a:pt x="685230" y="1427015"/>
                  </a:lnTo>
                  <a:lnTo>
                    <a:pt x="682497" y="1421029"/>
                  </a:lnTo>
                  <a:lnTo>
                    <a:pt x="680544" y="1415044"/>
                  </a:lnTo>
                  <a:lnTo>
                    <a:pt x="678982" y="1409058"/>
                  </a:lnTo>
                  <a:lnTo>
                    <a:pt x="676249" y="1399082"/>
                  </a:lnTo>
                  <a:lnTo>
                    <a:pt x="675078" y="1392298"/>
                  </a:lnTo>
                  <a:lnTo>
                    <a:pt x="674687" y="1389106"/>
                  </a:lnTo>
                  <a:lnTo>
                    <a:pt x="674687" y="1388707"/>
                  </a:lnTo>
                  <a:lnTo>
                    <a:pt x="675078" y="1388308"/>
                  </a:lnTo>
                  <a:lnTo>
                    <a:pt x="676249" y="1387909"/>
                  </a:lnTo>
                  <a:lnTo>
                    <a:pt x="679373" y="1387111"/>
                  </a:lnTo>
                  <a:lnTo>
                    <a:pt x="683278" y="1385913"/>
                  </a:lnTo>
                  <a:lnTo>
                    <a:pt x="689525" y="1384716"/>
                  </a:lnTo>
                  <a:lnTo>
                    <a:pt x="698897" y="1383120"/>
                  </a:lnTo>
                  <a:lnTo>
                    <a:pt x="715297" y="1381524"/>
                  </a:lnTo>
                  <a:lnTo>
                    <a:pt x="725449" y="1381125"/>
                  </a:lnTo>
                  <a:close/>
                  <a:moveTo>
                    <a:pt x="1433588" y="1247775"/>
                  </a:moveTo>
                  <a:lnTo>
                    <a:pt x="1439124" y="1247775"/>
                  </a:lnTo>
                  <a:lnTo>
                    <a:pt x="1444264" y="1248175"/>
                  </a:lnTo>
                  <a:lnTo>
                    <a:pt x="1448614" y="1248976"/>
                  </a:lnTo>
                  <a:lnTo>
                    <a:pt x="1451382" y="1249776"/>
                  </a:lnTo>
                  <a:lnTo>
                    <a:pt x="1453359" y="1250977"/>
                  </a:lnTo>
                  <a:lnTo>
                    <a:pt x="1454150" y="1252178"/>
                  </a:lnTo>
                  <a:lnTo>
                    <a:pt x="1454150" y="1253779"/>
                  </a:lnTo>
                  <a:lnTo>
                    <a:pt x="1453359" y="1255380"/>
                  </a:lnTo>
                  <a:lnTo>
                    <a:pt x="1452173" y="1256981"/>
                  </a:lnTo>
                  <a:lnTo>
                    <a:pt x="1450196" y="1258582"/>
                  </a:lnTo>
                  <a:lnTo>
                    <a:pt x="1447428" y="1260183"/>
                  </a:lnTo>
                  <a:lnTo>
                    <a:pt x="1441892" y="1262985"/>
                  </a:lnTo>
                  <a:lnTo>
                    <a:pt x="1435565" y="1264986"/>
                  </a:lnTo>
                  <a:lnTo>
                    <a:pt x="1432402" y="1265387"/>
                  </a:lnTo>
                  <a:lnTo>
                    <a:pt x="1429634" y="1265787"/>
                  </a:lnTo>
                  <a:lnTo>
                    <a:pt x="1427261" y="1265787"/>
                  </a:lnTo>
                  <a:lnTo>
                    <a:pt x="1425284" y="1265387"/>
                  </a:lnTo>
                  <a:lnTo>
                    <a:pt x="1423703" y="1264986"/>
                  </a:lnTo>
                  <a:lnTo>
                    <a:pt x="1422516" y="1264586"/>
                  </a:lnTo>
                  <a:lnTo>
                    <a:pt x="1420539" y="1264586"/>
                  </a:lnTo>
                  <a:lnTo>
                    <a:pt x="1419353" y="1264986"/>
                  </a:lnTo>
                  <a:lnTo>
                    <a:pt x="1418562" y="1265787"/>
                  </a:lnTo>
                  <a:lnTo>
                    <a:pt x="1417376" y="1266588"/>
                  </a:lnTo>
                  <a:lnTo>
                    <a:pt x="1416980" y="1267388"/>
                  </a:lnTo>
                  <a:lnTo>
                    <a:pt x="1416585" y="1268589"/>
                  </a:lnTo>
                  <a:lnTo>
                    <a:pt x="1416190" y="1269790"/>
                  </a:lnTo>
                  <a:lnTo>
                    <a:pt x="1416585" y="1270990"/>
                  </a:lnTo>
                  <a:lnTo>
                    <a:pt x="1416585" y="1272191"/>
                  </a:lnTo>
                  <a:lnTo>
                    <a:pt x="1417376" y="1273392"/>
                  </a:lnTo>
                  <a:lnTo>
                    <a:pt x="1418562" y="1274993"/>
                  </a:lnTo>
                  <a:lnTo>
                    <a:pt x="1419748" y="1276194"/>
                  </a:lnTo>
                  <a:lnTo>
                    <a:pt x="1422121" y="1277395"/>
                  </a:lnTo>
                  <a:lnTo>
                    <a:pt x="1424098" y="1278596"/>
                  </a:lnTo>
                  <a:lnTo>
                    <a:pt x="1428843" y="1280597"/>
                  </a:lnTo>
                  <a:lnTo>
                    <a:pt x="1430820" y="1282198"/>
                  </a:lnTo>
                  <a:lnTo>
                    <a:pt x="1432402" y="1283799"/>
                  </a:lnTo>
                  <a:lnTo>
                    <a:pt x="1433588" y="1285000"/>
                  </a:lnTo>
                  <a:lnTo>
                    <a:pt x="1435170" y="1287001"/>
                  </a:lnTo>
                  <a:lnTo>
                    <a:pt x="1436356" y="1289003"/>
                  </a:lnTo>
                  <a:lnTo>
                    <a:pt x="1436751" y="1291404"/>
                  </a:lnTo>
                  <a:lnTo>
                    <a:pt x="1437542" y="1293406"/>
                  </a:lnTo>
                  <a:lnTo>
                    <a:pt x="1437542" y="1296608"/>
                  </a:lnTo>
                  <a:lnTo>
                    <a:pt x="1437542" y="1299009"/>
                  </a:lnTo>
                  <a:lnTo>
                    <a:pt x="1437147" y="1302612"/>
                  </a:lnTo>
                  <a:lnTo>
                    <a:pt x="1436356" y="1305414"/>
                  </a:lnTo>
                  <a:lnTo>
                    <a:pt x="1435170" y="1309416"/>
                  </a:lnTo>
                  <a:lnTo>
                    <a:pt x="1431611" y="1317422"/>
                  </a:lnTo>
                  <a:lnTo>
                    <a:pt x="1430029" y="1320624"/>
                  </a:lnTo>
                  <a:lnTo>
                    <a:pt x="1428052" y="1323826"/>
                  </a:lnTo>
                  <a:lnTo>
                    <a:pt x="1425680" y="1326628"/>
                  </a:lnTo>
                  <a:lnTo>
                    <a:pt x="1423307" y="1328629"/>
                  </a:lnTo>
                  <a:lnTo>
                    <a:pt x="1420539" y="1331431"/>
                  </a:lnTo>
                  <a:lnTo>
                    <a:pt x="1417771" y="1333032"/>
                  </a:lnTo>
                  <a:lnTo>
                    <a:pt x="1414608" y="1334633"/>
                  </a:lnTo>
                  <a:lnTo>
                    <a:pt x="1411445" y="1336635"/>
                  </a:lnTo>
                  <a:lnTo>
                    <a:pt x="1404722" y="1338636"/>
                  </a:lnTo>
                  <a:lnTo>
                    <a:pt x="1397605" y="1340237"/>
                  </a:lnTo>
                  <a:lnTo>
                    <a:pt x="1390487" y="1341038"/>
                  </a:lnTo>
                  <a:lnTo>
                    <a:pt x="1383370" y="1341438"/>
                  </a:lnTo>
                  <a:lnTo>
                    <a:pt x="1376252" y="1341438"/>
                  </a:lnTo>
                  <a:lnTo>
                    <a:pt x="1369530" y="1341038"/>
                  </a:lnTo>
                  <a:lnTo>
                    <a:pt x="1358063" y="1339437"/>
                  </a:lnTo>
                  <a:lnTo>
                    <a:pt x="1350154" y="1338236"/>
                  </a:lnTo>
                  <a:lnTo>
                    <a:pt x="1347386" y="1337435"/>
                  </a:lnTo>
                  <a:lnTo>
                    <a:pt x="1347386" y="1337835"/>
                  </a:lnTo>
                  <a:lnTo>
                    <a:pt x="1346991" y="1337435"/>
                  </a:lnTo>
                  <a:lnTo>
                    <a:pt x="1346200" y="1337035"/>
                  </a:lnTo>
                  <a:lnTo>
                    <a:pt x="1346200" y="1334633"/>
                  </a:lnTo>
                  <a:lnTo>
                    <a:pt x="1346991" y="1331831"/>
                  </a:lnTo>
                  <a:lnTo>
                    <a:pt x="1347782" y="1326228"/>
                  </a:lnTo>
                  <a:lnTo>
                    <a:pt x="1349363" y="1318623"/>
                  </a:lnTo>
                  <a:lnTo>
                    <a:pt x="1351736" y="1307415"/>
                  </a:lnTo>
                  <a:lnTo>
                    <a:pt x="1355295" y="1296608"/>
                  </a:lnTo>
                  <a:lnTo>
                    <a:pt x="1357667" y="1287402"/>
                  </a:lnTo>
                  <a:lnTo>
                    <a:pt x="1361621" y="1275794"/>
                  </a:lnTo>
                  <a:lnTo>
                    <a:pt x="1363994" y="1270190"/>
                  </a:lnTo>
                  <a:lnTo>
                    <a:pt x="1364785" y="1268589"/>
                  </a:lnTo>
                  <a:lnTo>
                    <a:pt x="1366762" y="1265787"/>
                  </a:lnTo>
                  <a:lnTo>
                    <a:pt x="1369925" y="1262985"/>
                  </a:lnTo>
                  <a:lnTo>
                    <a:pt x="1373484" y="1260183"/>
                  </a:lnTo>
                  <a:lnTo>
                    <a:pt x="1378229" y="1258182"/>
                  </a:lnTo>
                  <a:lnTo>
                    <a:pt x="1383765" y="1256181"/>
                  </a:lnTo>
                  <a:lnTo>
                    <a:pt x="1389301" y="1253779"/>
                  </a:lnTo>
                  <a:lnTo>
                    <a:pt x="1395628" y="1252578"/>
                  </a:lnTo>
                  <a:lnTo>
                    <a:pt x="1401954" y="1250977"/>
                  </a:lnTo>
                  <a:lnTo>
                    <a:pt x="1415399" y="1248976"/>
                  </a:lnTo>
                  <a:lnTo>
                    <a:pt x="1428052" y="1248175"/>
                  </a:lnTo>
                  <a:lnTo>
                    <a:pt x="1433588" y="1247775"/>
                  </a:lnTo>
                  <a:close/>
                  <a:moveTo>
                    <a:pt x="1155700" y="965200"/>
                  </a:moveTo>
                  <a:lnTo>
                    <a:pt x="1161653" y="965597"/>
                  </a:lnTo>
                  <a:lnTo>
                    <a:pt x="1167209" y="966787"/>
                  </a:lnTo>
                  <a:lnTo>
                    <a:pt x="1172766" y="968770"/>
                  </a:lnTo>
                  <a:lnTo>
                    <a:pt x="1177925" y="971944"/>
                  </a:lnTo>
                  <a:lnTo>
                    <a:pt x="1182687" y="975514"/>
                  </a:lnTo>
                  <a:lnTo>
                    <a:pt x="1187450" y="980274"/>
                  </a:lnTo>
                  <a:lnTo>
                    <a:pt x="1192213" y="985431"/>
                  </a:lnTo>
                  <a:lnTo>
                    <a:pt x="1196181" y="991381"/>
                  </a:lnTo>
                  <a:lnTo>
                    <a:pt x="1200150" y="998125"/>
                  </a:lnTo>
                  <a:lnTo>
                    <a:pt x="1204119" y="1005265"/>
                  </a:lnTo>
                  <a:lnTo>
                    <a:pt x="1207691" y="1012802"/>
                  </a:lnTo>
                  <a:lnTo>
                    <a:pt x="1211659" y="1021133"/>
                  </a:lnTo>
                  <a:lnTo>
                    <a:pt x="1214437" y="1029860"/>
                  </a:lnTo>
                  <a:lnTo>
                    <a:pt x="1217613" y="1038984"/>
                  </a:lnTo>
                  <a:lnTo>
                    <a:pt x="1220787" y="1048504"/>
                  </a:lnTo>
                  <a:lnTo>
                    <a:pt x="1225947" y="1068338"/>
                  </a:lnTo>
                  <a:lnTo>
                    <a:pt x="1230313" y="1089363"/>
                  </a:lnTo>
                  <a:lnTo>
                    <a:pt x="1234678" y="1111180"/>
                  </a:lnTo>
                  <a:lnTo>
                    <a:pt x="1237853" y="1133792"/>
                  </a:lnTo>
                  <a:lnTo>
                    <a:pt x="1241028" y="1155609"/>
                  </a:lnTo>
                  <a:lnTo>
                    <a:pt x="1243013" y="1177824"/>
                  </a:lnTo>
                  <a:lnTo>
                    <a:pt x="1245394" y="1198848"/>
                  </a:lnTo>
                  <a:lnTo>
                    <a:pt x="1246981" y="1219476"/>
                  </a:lnTo>
                  <a:lnTo>
                    <a:pt x="1246187" y="1186551"/>
                  </a:lnTo>
                  <a:lnTo>
                    <a:pt x="1342231" y="1244467"/>
                  </a:lnTo>
                  <a:lnTo>
                    <a:pt x="1323181" y="1340465"/>
                  </a:lnTo>
                  <a:lnTo>
                    <a:pt x="1248966" y="1309524"/>
                  </a:lnTo>
                  <a:lnTo>
                    <a:pt x="1245394" y="1284929"/>
                  </a:lnTo>
                  <a:lnTo>
                    <a:pt x="1239441" y="1242087"/>
                  </a:lnTo>
                  <a:lnTo>
                    <a:pt x="1231106" y="1373787"/>
                  </a:lnTo>
                  <a:lnTo>
                    <a:pt x="1230709" y="1379737"/>
                  </a:lnTo>
                  <a:lnTo>
                    <a:pt x="1230313" y="1386084"/>
                  </a:lnTo>
                  <a:lnTo>
                    <a:pt x="1230709" y="1392431"/>
                  </a:lnTo>
                  <a:lnTo>
                    <a:pt x="1232297" y="1399968"/>
                  </a:lnTo>
                  <a:lnTo>
                    <a:pt x="1234281" y="1407902"/>
                  </a:lnTo>
                  <a:lnTo>
                    <a:pt x="1237059" y="1417422"/>
                  </a:lnTo>
                  <a:lnTo>
                    <a:pt x="1241822" y="1428133"/>
                  </a:lnTo>
                  <a:lnTo>
                    <a:pt x="1247775" y="1440430"/>
                  </a:lnTo>
                  <a:lnTo>
                    <a:pt x="1231106" y="1440430"/>
                  </a:lnTo>
                  <a:lnTo>
                    <a:pt x="1242219" y="1446380"/>
                  </a:lnTo>
                  <a:lnTo>
                    <a:pt x="1256109" y="1453124"/>
                  </a:lnTo>
                  <a:lnTo>
                    <a:pt x="1287066" y="1467405"/>
                  </a:lnTo>
                  <a:lnTo>
                    <a:pt x="1313259" y="1479305"/>
                  </a:lnTo>
                  <a:lnTo>
                    <a:pt x="1323975" y="1483669"/>
                  </a:lnTo>
                  <a:lnTo>
                    <a:pt x="1501775" y="1720491"/>
                  </a:lnTo>
                  <a:lnTo>
                    <a:pt x="1401763" y="1798638"/>
                  </a:lnTo>
                  <a:lnTo>
                    <a:pt x="1210469" y="1576494"/>
                  </a:lnTo>
                  <a:lnTo>
                    <a:pt x="1080294" y="1561816"/>
                  </a:lnTo>
                  <a:lnTo>
                    <a:pt x="1080294" y="1563800"/>
                  </a:lnTo>
                  <a:lnTo>
                    <a:pt x="1080294" y="1567370"/>
                  </a:lnTo>
                  <a:lnTo>
                    <a:pt x="1079500" y="1575700"/>
                  </a:lnTo>
                  <a:lnTo>
                    <a:pt x="1077516" y="1587601"/>
                  </a:lnTo>
                  <a:lnTo>
                    <a:pt x="1074341" y="1601088"/>
                  </a:lnTo>
                  <a:lnTo>
                    <a:pt x="1066403" y="1633220"/>
                  </a:lnTo>
                  <a:lnTo>
                    <a:pt x="1056878" y="1669318"/>
                  </a:lnTo>
                  <a:lnTo>
                    <a:pt x="1046956" y="1703830"/>
                  </a:lnTo>
                  <a:lnTo>
                    <a:pt x="1038622" y="1733582"/>
                  </a:lnTo>
                  <a:lnTo>
                    <a:pt x="1030288" y="1762540"/>
                  </a:lnTo>
                  <a:lnTo>
                    <a:pt x="802481" y="1785548"/>
                  </a:lnTo>
                  <a:lnTo>
                    <a:pt x="770731" y="1731201"/>
                  </a:lnTo>
                  <a:lnTo>
                    <a:pt x="904081" y="1706210"/>
                  </a:lnTo>
                  <a:lnTo>
                    <a:pt x="903685" y="1489619"/>
                  </a:lnTo>
                  <a:lnTo>
                    <a:pt x="871935" y="1482479"/>
                  </a:lnTo>
                  <a:lnTo>
                    <a:pt x="869950" y="1471768"/>
                  </a:lnTo>
                  <a:lnTo>
                    <a:pt x="867966" y="1461851"/>
                  </a:lnTo>
                  <a:lnTo>
                    <a:pt x="866378" y="1453124"/>
                  </a:lnTo>
                  <a:lnTo>
                    <a:pt x="864791" y="1445190"/>
                  </a:lnTo>
                  <a:lnTo>
                    <a:pt x="863600" y="1428926"/>
                  </a:lnTo>
                  <a:lnTo>
                    <a:pt x="862806" y="1413455"/>
                  </a:lnTo>
                  <a:lnTo>
                    <a:pt x="862013" y="1373787"/>
                  </a:lnTo>
                  <a:lnTo>
                    <a:pt x="860822" y="1346812"/>
                  </a:lnTo>
                  <a:lnTo>
                    <a:pt x="858044" y="1312697"/>
                  </a:lnTo>
                  <a:lnTo>
                    <a:pt x="854472" y="1175444"/>
                  </a:lnTo>
                  <a:lnTo>
                    <a:pt x="843756" y="1181791"/>
                  </a:lnTo>
                  <a:lnTo>
                    <a:pt x="818753" y="1197658"/>
                  </a:lnTo>
                  <a:lnTo>
                    <a:pt x="802878" y="1208369"/>
                  </a:lnTo>
                  <a:lnTo>
                    <a:pt x="786606" y="1219476"/>
                  </a:lnTo>
                  <a:lnTo>
                    <a:pt x="770731" y="1230980"/>
                  </a:lnTo>
                  <a:lnTo>
                    <a:pt x="756841" y="1242087"/>
                  </a:lnTo>
                  <a:lnTo>
                    <a:pt x="754460" y="1250021"/>
                  </a:lnTo>
                  <a:lnTo>
                    <a:pt x="752872" y="1258351"/>
                  </a:lnTo>
                  <a:lnTo>
                    <a:pt x="752078" y="1266681"/>
                  </a:lnTo>
                  <a:lnTo>
                    <a:pt x="751285" y="1275805"/>
                  </a:lnTo>
                  <a:lnTo>
                    <a:pt x="751285" y="1284532"/>
                  </a:lnTo>
                  <a:lnTo>
                    <a:pt x="751681" y="1292863"/>
                  </a:lnTo>
                  <a:lnTo>
                    <a:pt x="752078" y="1301590"/>
                  </a:lnTo>
                  <a:lnTo>
                    <a:pt x="752872" y="1310317"/>
                  </a:lnTo>
                  <a:lnTo>
                    <a:pt x="754856" y="1325788"/>
                  </a:lnTo>
                  <a:lnTo>
                    <a:pt x="756444" y="1339275"/>
                  </a:lnTo>
                  <a:lnTo>
                    <a:pt x="758031" y="1350382"/>
                  </a:lnTo>
                  <a:lnTo>
                    <a:pt x="758031" y="1354349"/>
                  </a:lnTo>
                  <a:lnTo>
                    <a:pt x="756841" y="1357523"/>
                  </a:lnTo>
                  <a:lnTo>
                    <a:pt x="727869" y="1355539"/>
                  </a:lnTo>
                  <a:lnTo>
                    <a:pt x="715566" y="1354746"/>
                  </a:lnTo>
                  <a:lnTo>
                    <a:pt x="709613" y="1354746"/>
                  </a:lnTo>
                  <a:lnTo>
                    <a:pt x="704453" y="1355143"/>
                  </a:lnTo>
                  <a:lnTo>
                    <a:pt x="698897" y="1355539"/>
                  </a:lnTo>
                  <a:lnTo>
                    <a:pt x="693341" y="1356729"/>
                  </a:lnTo>
                  <a:lnTo>
                    <a:pt x="687785" y="1357919"/>
                  </a:lnTo>
                  <a:lnTo>
                    <a:pt x="682228" y="1359903"/>
                  </a:lnTo>
                  <a:lnTo>
                    <a:pt x="677069" y="1361886"/>
                  </a:lnTo>
                  <a:lnTo>
                    <a:pt x="671116" y="1364663"/>
                  </a:lnTo>
                  <a:lnTo>
                    <a:pt x="664766" y="1367836"/>
                  </a:lnTo>
                  <a:lnTo>
                    <a:pt x="658416" y="1372200"/>
                  </a:lnTo>
                  <a:lnTo>
                    <a:pt x="657225" y="1367043"/>
                  </a:lnTo>
                  <a:lnTo>
                    <a:pt x="655241" y="1361093"/>
                  </a:lnTo>
                  <a:lnTo>
                    <a:pt x="654050" y="1355143"/>
                  </a:lnTo>
                  <a:lnTo>
                    <a:pt x="653256" y="1348399"/>
                  </a:lnTo>
                  <a:lnTo>
                    <a:pt x="651669" y="1333325"/>
                  </a:lnTo>
                  <a:lnTo>
                    <a:pt x="650875" y="1316267"/>
                  </a:lnTo>
                  <a:lnTo>
                    <a:pt x="650875" y="1296830"/>
                  </a:lnTo>
                  <a:lnTo>
                    <a:pt x="651272" y="1274615"/>
                  </a:lnTo>
                  <a:lnTo>
                    <a:pt x="652066" y="1251211"/>
                  </a:lnTo>
                  <a:lnTo>
                    <a:pt x="653653" y="1225029"/>
                  </a:lnTo>
                  <a:lnTo>
                    <a:pt x="660797" y="1208369"/>
                  </a:lnTo>
                  <a:lnTo>
                    <a:pt x="667147" y="1194881"/>
                  </a:lnTo>
                  <a:lnTo>
                    <a:pt x="670322" y="1188931"/>
                  </a:lnTo>
                  <a:lnTo>
                    <a:pt x="673497" y="1183774"/>
                  </a:lnTo>
                  <a:lnTo>
                    <a:pt x="680244" y="1174254"/>
                  </a:lnTo>
                  <a:lnTo>
                    <a:pt x="687388" y="1164733"/>
                  </a:lnTo>
                  <a:lnTo>
                    <a:pt x="696119" y="1155213"/>
                  </a:lnTo>
                  <a:lnTo>
                    <a:pt x="706438" y="1143312"/>
                  </a:lnTo>
                  <a:lnTo>
                    <a:pt x="718741" y="1129031"/>
                  </a:lnTo>
                  <a:lnTo>
                    <a:pt x="738585" y="1108007"/>
                  </a:lnTo>
                  <a:lnTo>
                    <a:pt x="756047" y="1088966"/>
                  </a:lnTo>
                  <a:lnTo>
                    <a:pt x="785416" y="1057231"/>
                  </a:lnTo>
                  <a:lnTo>
                    <a:pt x="797719" y="1043744"/>
                  </a:lnTo>
                  <a:lnTo>
                    <a:pt x="809228" y="1032240"/>
                  </a:lnTo>
                  <a:lnTo>
                    <a:pt x="820738" y="1021926"/>
                  </a:lnTo>
                  <a:lnTo>
                    <a:pt x="831056" y="1012802"/>
                  </a:lnTo>
                  <a:lnTo>
                    <a:pt x="836613" y="1008439"/>
                  </a:lnTo>
                  <a:lnTo>
                    <a:pt x="842169" y="1004869"/>
                  </a:lnTo>
                  <a:lnTo>
                    <a:pt x="848122" y="1000902"/>
                  </a:lnTo>
                  <a:lnTo>
                    <a:pt x="854075" y="997331"/>
                  </a:lnTo>
                  <a:lnTo>
                    <a:pt x="860028" y="994555"/>
                  </a:lnTo>
                  <a:lnTo>
                    <a:pt x="866378" y="991381"/>
                  </a:lnTo>
                  <a:lnTo>
                    <a:pt x="873125" y="988208"/>
                  </a:lnTo>
                  <a:lnTo>
                    <a:pt x="880269" y="985828"/>
                  </a:lnTo>
                  <a:lnTo>
                    <a:pt x="895350" y="980274"/>
                  </a:lnTo>
                  <a:lnTo>
                    <a:pt x="912416" y="975117"/>
                  </a:lnTo>
                  <a:lnTo>
                    <a:pt x="932260" y="970753"/>
                  </a:lnTo>
                  <a:lnTo>
                    <a:pt x="954881" y="965597"/>
                  </a:lnTo>
                  <a:lnTo>
                    <a:pt x="963613" y="965993"/>
                  </a:lnTo>
                  <a:lnTo>
                    <a:pt x="979488" y="966787"/>
                  </a:lnTo>
                  <a:lnTo>
                    <a:pt x="1004491" y="968373"/>
                  </a:lnTo>
                  <a:lnTo>
                    <a:pt x="1089819" y="1240103"/>
                  </a:lnTo>
                  <a:lnTo>
                    <a:pt x="1081484" y="1159179"/>
                  </a:lnTo>
                  <a:lnTo>
                    <a:pt x="1077516" y="1013199"/>
                  </a:lnTo>
                  <a:lnTo>
                    <a:pt x="1071959" y="999315"/>
                  </a:lnTo>
                  <a:lnTo>
                    <a:pt x="1083072" y="980671"/>
                  </a:lnTo>
                  <a:lnTo>
                    <a:pt x="1107281" y="980671"/>
                  </a:lnTo>
                  <a:lnTo>
                    <a:pt x="1117600" y="999315"/>
                  </a:lnTo>
                  <a:lnTo>
                    <a:pt x="1112837" y="1015579"/>
                  </a:lnTo>
                  <a:lnTo>
                    <a:pt x="1142206" y="1228203"/>
                  </a:lnTo>
                  <a:lnTo>
                    <a:pt x="1137841" y="971944"/>
                  </a:lnTo>
                  <a:lnTo>
                    <a:pt x="1146572" y="967580"/>
                  </a:lnTo>
                  <a:lnTo>
                    <a:pt x="1148953" y="966390"/>
                  </a:lnTo>
                  <a:lnTo>
                    <a:pt x="1149350" y="965597"/>
                  </a:lnTo>
                  <a:lnTo>
                    <a:pt x="1155700" y="965200"/>
                  </a:lnTo>
                  <a:close/>
                  <a:moveTo>
                    <a:pt x="931148" y="736601"/>
                  </a:moveTo>
                  <a:lnTo>
                    <a:pt x="929554" y="751285"/>
                  </a:lnTo>
                  <a:lnTo>
                    <a:pt x="928757" y="762794"/>
                  </a:lnTo>
                  <a:lnTo>
                    <a:pt x="929155" y="762794"/>
                  </a:lnTo>
                  <a:lnTo>
                    <a:pt x="929554" y="751285"/>
                  </a:lnTo>
                  <a:lnTo>
                    <a:pt x="930351" y="746126"/>
                  </a:lnTo>
                  <a:lnTo>
                    <a:pt x="931148" y="741363"/>
                  </a:lnTo>
                  <a:lnTo>
                    <a:pt x="931148" y="736601"/>
                  </a:lnTo>
                  <a:close/>
                  <a:moveTo>
                    <a:pt x="949086" y="679054"/>
                  </a:moveTo>
                  <a:lnTo>
                    <a:pt x="948289" y="679847"/>
                  </a:lnTo>
                  <a:lnTo>
                    <a:pt x="945499" y="681435"/>
                  </a:lnTo>
                  <a:lnTo>
                    <a:pt x="943904" y="683419"/>
                  </a:lnTo>
                  <a:lnTo>
                    <a:pt x="941911" y="686991"/>
                  </a:lnTo>
                  <a:lnTo>
                    <a:pt x="945897" y="682625"/>
                  </a:lnTo>
                  <a:lnTo>
                    <a:pt x="948289" y="681038"/>
                  </a:lnTo>
                  <a:lnTo>
                    <a:pt x="950282" y="679054"/>
                  </a:lnTo>
                  <a:lnTo>
                    <a:pt x="949086" y="679054"/>
                  </a:lnTo>
                  <a:close/>
                  <a:moveTo>
                    <a:pt x="1038375" y="620713"/>
                  </a:moveTo>
                  <a:lnTo>
                    <a:pt x="1049138" y="620713"/>
                  </a:lnTo>
                  <a:lnTo>
                    <a:pt x="1059502" y="621110"/>
                  </a:lnTo>
                  <a:lnTo>
                    <a:pt x="1069866" y="622300"/>
                  </a:lnTo>
                  <a:lnTo>
                    <a:pt x="1079432" y="623491"/>
                  </a:lnTo>
                  <a:lnTo>
                    <a:pt x="1088999" y="625872"/>
                  </a:lnTo>
                  <a:lnTo>
                    <a:pt x="1098167" y="627857"/>
                  </a:lnTo>
                  <a:lnTo>
                    <a:pt x="1106937" y="630238"/>
                  </a:lnTo>
                  <a:lnTo>
                    <a:pt x="1115307" y="633413"/>
                  </a:lnTo>
                  <a:lnTo>
                    <a:pt x="1123678" y="636191"/>
                  </a:lnTo>
                  <a:lnTo>
                    <a:pt x="1130853" y="639763"/>
                  </a:lnTo>
                  <a:lnTo>
                    <a:pt x="1138028" y="642938"/>
                  </a:lnTo>
                  <a:lnTo>
                    <a:pt x="1144805" y="646510"/>
                  </a:lnTo>
                  <a:lnTo>
                    <a:pt x="1156365" y="652860"/>
                  </a:lnTo>
                  <a:lnTo>
                    <a:pt x="1166729" y="659607"/>
                  </a:lnTo>
                  <a:lnTo>
                    <a:pt x="1174701" y="664766"/>
                  </a:lnTo>
                  <a:lnTo>
                    <a:pt x="1180680" y="669529"/>
                  </a:lnTo>
                  <a:lnTo>
                    <a:pt x="1185862" y="673497"/>
                  </a:lnTo>
                  <a:lnTo>
                    <a:pt x="1185862" y="676275"/>
                  </a:lnTo>
                  <a:lnTo>
                    <a:pt x="1185862" y="684213"/>
                  </a:lnTo>
                  <a:lnTo>
                    <a:pt x="1185065" y="688975"/>
                  </a:lnTo>
                  <a:lnTo>
                    <a:pt x="1183869" y="694532"/>
                  </a:lnTo>
                  <a:lnTo>
                    <a:pt x="1182274" y="700088"/>
                  </a:lnTo>
                  <a:lnTo>
                    <a:pt x="1180281" y="704850"/>
                  </a:lnTo>
                  <a:lnTo>
                    <a:pt x="1179086" y="707629"/>
                  </a:lnTo>
                  <a:lnTo>
                    <a:pt x="1177093" y="710010"/>
                  </a:lnTo>
                  <a:lnTo>
                    <a:pt x="1175498" y="711994"/>
                  </a:lnTo>
                  <a:lnTo>
                    <a:pt x="1173505" y="713979"/>
                  </a:lnTo>
                  <a:lnTo>
                    <a:pt x="1170715" y="715963"/>
                  </a:lnTo>
                  <a:lnTo>
                    <a:pt x="1168323" y="717154"/>
                  </a:lnTo>
                  <a:lnTo>
                    <a:pt x="1165533" y="718344"/>
                  </a:lnTo>
                  <a:lnTo>
                    <a:pt x="1161945" y="719138"/>
                  </a:lnTo>
                  <a:lnTo>
                    <a:pt x="1158756" y="719535"/>
                  </a:lnTo>
                  <a:lnTo>
                    <a:pt x="1154770" y="719535"/>
                  </a:lnTo>
                  <a:lnTo>
                    <a:pt x="1150784" y="719138"/>
                  </a:lnTo>
                  <a:lnTo>
                    <a:pt x="1146001" y="718344"/>
                  </a:lnTo>
                  <a:lnTo>
                    <a:pt x="1140819" y="717154"/>
                  </a:lnTo>
                  <a:lnTo>
                    <a:pt x="1135238" y="715566"/>
                  </a:lnTo>
                  <a:lnTo>
                    <a:pt x="1129259" y="712788"/>
                  </a:lnTo>
                  <a:lnTo>
                    <a:pt x="1123678" y="710010"/>
                  </a:lnTo>
                  <a:lnTo>
                    <a:pt x="1120091" y="708819"/>
                  </a:lnTo>
                  <a:lnTo>
                    <a:pt x="1114112" y="707629"/>
                  </a:lnTo>
                  <a:lnTo>
                    <a:pt x="1098964" y="704850"/>
                  </a:lnTo>
                  <a:lnTo>
                    <a:pt x="1083418" y="702072"/>
                  </a:lnTo>
                  <a:lnTo>
                    <a:pt x="1077439" y="700882"/>
                  </a:lnTo>
                  <a:lnTo>
                    <a:pt x="1073852" y="700088"/>
                  </a:lnTo>
                  <a:lnTo>
                    <a:pt x="1104545" y="714772"/>
                  </a:lnTo>
                  <a:lnTo>
                    <a:pt x="1118895" y="721122"/>
                  </a:lnTo>
                  <a:lnTo>
                    <a:pt x="1125671" y="723504"/>
                  </a:lnTo>
                  <a:lnTo>
                    <a:pt x="1132448" y="725885"/>
                  </a:lnTo>
                  <a:lnTo>
                    <a:pt x="1138826" y="728266"/>
                  </a:lnTo>
                  <a:lnTo>
                    <a:pt x="1144805" y="729457"/>
                  </a:lnTo>
                  <a:lnTo>
                    <a:pt x="1150784" y="730647"/>
                  </a:lnTo>
                  <a:lnTo>
                    <a:pt x="1155966" y="731044"/>
                  </a:lnTo>
                  <a:lnTo>
                    <a:pt x="1161148" y="730647"/>
                  </a:lnTo>
                  <a:lnTo>
                    <a:pt x="1165931" y="729457"/>
                  </a:lnTo>
                  <a:lnTo>
                    <a:pt x="1170316" y="727869"/>
                  </a:lnTo>
                  <a:lnTo>
                    <a:pt x="1174302" y="725091"/>
                  </a:lnTo>
                  <a:lnTo>
                    <a:pt x="1175498" y="735410"/>
                  </a:lnTo>
                  <a:lnTo>
                    <a:pt x="1175897" y="744935"/>
                  </a:lnTo>
                  <a:lnTo>
                    <a:pt x="1175498" y="753666"/>
                  </a:lnTo>
                  <a:lnTo>
                    <a:pt x="1175099" y="762397"/>
                  </a:lnTo>
                  <a:lnTo>
                    <a:pt x="1176694" y="761207"/>
                  </a:lnTo>
                  <a:lnTo>
                    <a:pt x="1177491" y="760413"/>
                  </a:lnTo>
                  <a:lnTo>
                    <a:pt x="1178687" y="760016"/>
                  </a:lnTo>
                  <a:lnTo>
                    <a:pt x="1179086" y="760413"/>
                  </a:lnTo>
                  <a:lnTo>
                    <a:pt x="1179484" y="761207"/>
                  </a:lnTo>
                  <a:lnTo>
                    <a:pt x="1179883" y="763985"/>
                  </a:lnTo>
                  <a:lnTo>
                    <a:pt x="1180281" y="767954"/>
                  </a:lnTo>
                  <a:lnTo>
                    <a:pt x="1180281" y="773113"/>
                  </a:lnTo>
                  <a:lnTo>
                    <a:pt x="1179086" y="785813"/>
                  </a:lnTo>
                  <a:lnTo>
                    <a:pt x="1177491" y="800498"/>
                  </a:lnTo>
                  <a:lnTo>
                    <a:pt x="1175498" y="814388"/>
                  </a:lnTo>
                  <a:lnTo>
                    <a:pt x="1173505" y="826294"/>
                  </a:lnTo>
                  <a:lnTo>
                    <a:pt x="1171911" y="833438"/>
                  </a:lnTo>
                  <a:lnTo>
                    <a:pt x="1170715" y="834629"/>
                  </a:lnTo>
                  <a:lnTo>
                    <a:pt x="1170316" y="834232"/>
                  </a:lnTo>
                  <a:lnTo>
                    <a:pt x="1169519" y="842169"/>
                  </a:lnTo>
                  <a:lnTo>
                    <a:pt x="1168323" y="849710"/>
                  </a:lnTo>
                  <a:lnTo>
                    <a:pt x="1166729" y="856854"/>
                  </a:lnTo>
                  <a:lnTo>
                    <a:pt x="1165134" y="863998"/>
                  </a:lnTo>
                  <a:lnTo>
                    <a:pt x="1162742" y="870744"/>
                  </a:lnTo>
                  <a:lnTo>
                    <a:pt x="1160351" y="877491"/>
                  </a:lnTo>
                  <a:lnTo>
                    <a:pt x="1157959" y="883841"/>
                  </a:lnTo>
                  <a:lnTo>
                    <a:pt x="1154770" y="890191"/>
                  </a:lnTo>
                  <a:lnTo>
                    <a:pt x="1151980" y="896541"/>
                  </a:lnTo>
                  <a:lnTo>
                    <a:pt x="1148791" y="902098"/>
                  </a:lnTo>
                  <a:lnTo>
                    <a:pt x="1145602" y="907654"/>
                  </a:lnTo>
                  <a:lnTo>
                    <a:pt x="1141616" y="913210"/>
                  </a:lnTo>
                  <a:lnTo>
                    <a:pt x="1138028" y="918370"/>
                  </a:lnTo>
                  <a:lnTo>
                    <a:pt x="1134042" y="923529"/>
                  </a:lnTo>
                  <a:lnTo>
                    <a:pt x="1126070" y="932260"/>
                  </a:lnTo>
                  <a:lnTo>
                    <a:pt x="1117699" y="940595"/>
                  </a:lnTo>
                  <a:lnTo>
                    <a:pt x="1108531" y="947738"/>
                  </a:lnTo>
                  <a:lnTo>
                    <a:pt x="1099762" y="954088"/>
                  </a:lnTo>
                  <a:lnTo>
                    <a:pt x="1090593" y="959248"/>
                  </a:lnTo>
                  <a:lnTo>
                    <a:pt x="1081027" y="963216"/>
                  </a:lnTo>
                  <a:lnTo>
                    <a:pt x="1077041" y="964804"/>
                  </a:lnTo>
                  <a:lnTo>
                    <a:pt x="1072257" y="966391"/>
                  </a:lnTo>
                  <a:lnTo>
                    <a:pt x="1067474" y="967185"/>
                  </a:lnTo>
                  <a:lnTo>
                    <a:pt x="1063488" y="967979"/>
                  </a:lnTo>
                  <a:lnTo>
                    <a:pt x="1059103" y="968376"/>
                  </a:lnTo>
                  <a:lnTo>
                    <a:pt x="1054719" y="968376"/>
                  </a:lnTo>
                  <a:lnTo>
                    <a:pt x="1051530" y="968376"/>
                  </a:lnTo>
                  <a:lnTo>
                    <a:pt x="1047543" y="967979"/>
                  </a:lnTo>
                  <a:lnTo>
                    <a:pt x="1043956" y="967185"/>
                  </a:lnTo>
                  <a:lnTo>
                    <a:pt x="1039970" y="965995"/>
                  </a:lnTo>
                  <a:lnTo>
                    <a:pt x="1031998" y="962820"/>
                  </a:lnTo>
                  <a:lnTo>
                    <a:pt x="1023627" y="958851"/>
                  </a:lnTo>
                  <a:lnTo>
                    <a:pt x="1014857" y="953295"/>
                  </a:lnTo>
                  <a:lnTo>
                    <a:pt x="1006088" y="947341"/>
                  </a:lnTo>
                  <a:lnTo>
                    <a:pt x="997318" y="939801"/>
                  </a:lnTo>
                  <a:lnTo>
                    <a:pt x="988549" y="931863"/>
                  </a:lnTo>
                  <a:lnTo>
                    <a:pt x="979779" y="922338"/>
                  </a:lnTo>
                  <a:lnTo>
                    <a:pt x="971807" y="912813"/>
                  </a:lnTo>
                  <a:lnTo>
                    <a:pt x="963835" y="902098"/>
                  </a:lnTo>
                  <a:lnTo>
                    <a:pt x="956660" y="890985"/>
                  </a:lnTo>
                  <a:lnTo>
                    <a:pt x="949883" y="878682"/>
                  </a:lnTo>
                  <a:lnTo>
                    <a:pt x="943904" y="865982"/>
                  </a:lnTo>
                  <a:lnTo>
                    <a:pt x="941512" y="859632"/>
                  </a:lnTo>
                  <a:lnTo>
                    <a:pt x="938722" y="852885"/>
                  </a:lnTo>
                  <a:lnTo>
                    <a:pt x="936729" y="846138"/>
                  </a:lnTo>
                  <a:lnTo>
                    <a:pt x="934736" y="839391"/>
                  </a:lnTo>
                  <a:lnTo>
                    <a:pt x="933540" y="843757"/>
                  </a:lnTo>
                  <a:lnTo>
                    <a:pt x="931547" y="847329"/>
                  </a:lnTo>
                  <a:lnTo>
                    <a:pt x="929554" y="849710"/>
                  </a:lnTo>
                  <a:lnTo>
                    <a:pt x="928757" y="850107"/>
                  </a:lnTo>
                  <a:lnTo>
                    <a:pt x="927960" y="850504"/>
                  </a:lnTo>
                  <a:lnTo>
                    <a:pt x="926764" y="850107"/>
                  </a:lnTo>
                  <a:lnTo>
                    <a:pt x="925568" y="849710"/>
                  </a:lnTo>
                  <a:lnTo>
                    <a:pt x="924372" y="848123"/>
                  </a:lnTo>
                  <a:lnTo>
                    <a:pt x="923575" y="846535"/>
                  </a:lnTo>
                  <a:lnTo>
                    <a:pt x="921582" y="842963"/>
                  </a:lnTo>
                  <a:lnTo>
                    <a:pt x="920386" y="837407"/>
                  </a:lnTo>
                  <a:lnTo>
                    <a:pt x="918791" y="831057"/>
                  </a:lnTo>
                  <a:lnTo>
                    <a:pt x="917596" y="823516"/>
                  </a:lnTo>
                  <a:lnTo>
                    <a:pt x="917197" y="815182"/>
                  </a:lnTo>
                  <a:lnTo>
                    <a:pt x="916798" y="806054"/>
                  </a:lnTo>
                  <a:lnTo>
                    <a:pt x="917197" y="798116"/>
                  </a:lnTo>
                  <a:lnTo>
                    <a:pt x="917596" y="790576"/>
                  </a:lnTo>
                  <a:lnTo>
                    <a:pt x="918393" y="783829"/>
                  </a:lnTo>
                  <a:lnTo>
                    <a:pt x="919987" y="777479"/>
                  </a:lnTo>
                  <a:lnTo>
                    <a:pt x="921183" y="772319"/>
                  </a:lnTo>
                  <a:lnTo>
                    <a:pt x="922379" y="767954"/>
                  </a:lnTo>
                  <a:lnTo>
                    <a:pt x="924372" y="764779"/>
                  </a:lnTo>
                  <a:lnTo>
                    <a:pt x="925169" y="763588"/>
                  </a:lnTo>
                  <a:lnTo>
                    <a:pt x="926365" y="763191"/>
                  </a:lnTo>
                  <a:lnTo>
                    <a:pt x="923176" y="759619"/>
                  </a:lnTo>
                  <a:lnTo>
                    <a:pt x="920785" y="756444"/>
                  </a:lnTo>
                  <a:lnTo>
                    <a:pt x="918393" y="752476"/>
                  </a:lnTo>
                  <a:lnTo>
                    <a:pt x="916798" y="748507"/>
                  </a:lnTo>
                  <a:lnTo>
                    <a:pt x="915204" y="744538"/>
                  </a:lnTo>
                  <a:lnTo>
                    <a:pt x="914407" y="739776"/>
                  </a:lnTo>
                  <a:lnTo>
                    <a:pt x="913609" y="735807"/>
                  </a:lnTo>
                  <a:lnTo>
                    <a:pt x="913211" y="731044"/>
                  </a:lnTo>
                  <a:lnTo>
                    <a:pt x="912812" y="727076"/>
                  </a:lnTo>
                  <a:lnTo>
                    <a:pt x="912812" y="721916"/>
                  </a:lnTo>
                  <a:lnTo>
                    <a:pt x="913609" y="712391"/>
                  </a:lnTo>
                  <a:lnTo>
                    <a:pt x="915204" y="703263"/>
                  </a:lnTo>
                  <a:lnTo>
                    <a:pt x="917197" y="694135"/>
                  </a:lnTo>
                  <a:lnTo>
                    <a:pt x="920386" y="685007"/>
                  </a:lnTo>
                  <a:lnTo>
                    <a:pt x="923575" y="676672"/>
                  </a:lnTo>
                  <a:lnTo>
                    <a:pt x="927162" y="668735"/>
                  </a:lnTo>
                  <a:lnTo>
                    <a:pt x="930750" y="661988"/>
                  </a:lnTo>
                  <a:lnTo>
                    <a:pt x="934337" y="656035"/>
                  </a:lnTo>
                  <a:lnTo>
                    <a:pt x="937526" y="651272"/>
                  </a:lnTo>
                  <a:lnTo>
                    <a:pt x="940715" y="647700"/>
                  </a:lnTo>
                  <a:lnTo>
                    <a:pt x="943107" y="646113"/>
                  </a:lnTo>
                  <a:lnTo>
                    <a:pt x="955862" y="639763"/>
                  </a:lnTo>
                  <a:lnTo>
                    <a:pt x="968219" y="634604"/>
                  </a:lnTo>
                  <a:lnTo>
                    <a:pt x="980178" y="630238"/>
                  </a:lnTo>
                  <a:lnTo>
                    <a:pt x="992535" y="627063"/>
                  </a:lnTo>
                  <a:lnTo>
                    <a:pt x="1004493" y="624285"/>
                  </a:lnTo>
                  <a:lnTo>
                    <a:pt x="1016053" y="622300"/>
                  </a:lnTo>
                  <a:lnTo>
                    <a:pt x="1027214" y="621110"/>
                  </a:lnTo>
                  <a:lnTo>
                    <a:pt x="1038375" y="620713"/>
                  </a:lnTo>
                  <a:close/>
                  <a:moveTo>
                    <a:pt x="1043186" y="515586"/>
                  </a:moveTo>
                  <a:lnTo>
                    <a:pt x="1022934" y="515983"/>
                  </a:lnTo>
                  <a:lnTo>
                    <a:pt x="1002682" y="516777"/>
                  </a:lnTo>
                  <a:lnTo>
                    <a:pt x="982827" y="518364"/>
                  </a:lnTo>
                  <a:lnTo>
                    <a:pt x="962972" y="519952"/>
                  </a:lnTo>
                  <a:lnTo>
                    <a:pt x="943514" y="521937"/>
                  </a:lnTo>
                  <a:lnTo>
                    <a:pt x="924056" y="525113"/>
                  </a:lnTo>
                  <a:lnTo>
                    <a:pt x="904598" y="527891"/>
                  </a:lnTo>
                  <a:lnTo>
                    <a:pt x="885140" y="531861"/>
                  </a:lnTo>
                  <a:lnTo>
                    <a:pt x="866476" y="535830"/>
                  </a:lnTo>
                  <a:lnTo>
                    <a:pt x="847812" y="540594"/>
                  </a:lnTo>
                  <a:lnTo>
                    <a:pt x="829148" y="545754"/>
                  </a:lnTo>
                  <a:lnTo>
                    <a:pt x="810485" y="550914"/>
                  </a:lnTo>
                  <a:lnTo>
                    <a:pt x="792218" y="556869"/>
                  </a:lnTo>
                  <a:lnTo>
                    <a:pt x="774348" y="563220"/>
                  </a:lnTo>
                  <a:lnTo>
                    <a:pt x="756082" y="569968"/>
                  </a:lnTo>
                  <a:lnTo>
                    <a:pt x="738609" y="577113"/>
                  </a:lnTo>
                  <a:lnTo>
                    <a:pt x="721137" y="585449"/>
                  </a:lnTo>
                  <a:lnTo>
                    <a:pt x="704061" y="593388"/>
                  </a:lnTo>
                  <a:lnTo>
                    <a:pt x="686986" y="601724"/>
                  </a:lnTo>
                  <a:lnTo>
                    <a:pt x="670308" y="610457"/>
                  </a:lnTo>
                  <a:lnTo>
                    <a:pt x="653630" y="619587"/>
                  </a:lnTo>
                  <a:lnTo>
                    <a:pt x="637745" y="629114"/>
                  </a:lnTo>
                  <a:lnTo>
                    <a:pt x="621861" y="639037"/>
                  </a:lnTo>
                  <a:lnTo>
                    <a:pt x="605977" y="649755"/>
                  </a:lnTo>
                  <a:lnTo>
                    <a:pt x="590490" y="660473"/>
                  </a:lnTo>
                  <a:lnTo>
                    <a:pt x="575400" y="671190"/>
                  </a:lnTo>
                  <a:lnTo>
                    <a:pt x="559913" y="682702"/>
                  </a:lnTo>
                  <a:lnTo>
                    <a:pt x="545617" y="694610"/>
                  </a:lnTo>
                  <a:lnTo>
                    <a:pt x="531322" y="706519"/>
                  </a:lnTo>
                  <a:lnTo>
                    <a:pt x="517026" y="719221"/>
                  </a:lnTo>
                  <a:lnTo>
                    <a:pt x="503525" y="731924"/>
                  </a:lnTo>
                  <a:lnTo>
                    <a:pt x="490023" y="745023"/>
                  </a:lnTo>
                  <a:lnTo>
                    <a:pt x="476919" y="758520"/>
                  </a:lnTo>
                  <a:lnTo>
                    <a:pt x="464212" y="772413"/>
                  </a:lnTo>
                  <a:lnTo>
                    <a:pt x="451504" y="786306"/>
                  </a:lnTo>
                  <a:lnTo>
                    <a:pt x="439591" y="800596"/>
                  </a:lnTo>
                  <a:lnTo>
                    <a:pt x="427678" y="815680"/>
                  </a:lnTo>
                  <a:lnTo>
                    <a:pt x="416162" y="830368"/>
                  </a:lnTo>
                  <a:lnTo>
                    <a:pt x="405441" y="845452"/>
                  </a:lnTo>
                  <a:lnTo>
                    <a:pt x="394322" y="860933"/>
                  </a:lnTo>
                  <a:lnTo>
                    <a:pt x="383997" y="876811"/>
                  </a:lnTo>
                  <a:lnTo>
                    <a:pt x="374070" y="892689"/>
                  </a:lnTo>
                  <a:lnTo>
                    <a:pt x="364539" y="908964"/>
                  </a:lnTo>
                  <a:lnTo>
                    <a:pt x="355009" y="925636"/>
                  </a:lnTo>
                  <a:lnTo>
                    <a:pt x="346272" y="941911"/>
                  </a:lnTo>
                  <a:lnTo>
                    <a:pt x="337933" y="959377"/>
                  </a:lnTo>
                  <a:lnTo>
                    <a:pt x="329594" y="976048"/>
                  </a:lnTo>
                  <a:lnTo>
                    <a:pt x="322049" y="993911"/>
                  </a:lnTo>
                  <a:lnTo>
                    <a:pt x="314901" y="1011377"/>
                  </a:lnTo>
                  <a:lnTo>
                    <a:pt x="308151" y="1029240"/>
                  </a:lnTo>
                  <a:lnTo>
                    <a:pt x="301797" y="1047500"/>
                  </a:lnTo>
                  <a:lnTo>
                    <a:pt x="295840" y="1065362"/>
                  </a:lnTo>
                  <a:lnTo>
                    <a:pt x="290678" y="1084019"/>
                  </a:lnTo>
                  <a:lnTo>
                    <a:pt x="285516" y="1102676"/>
                  </a:lnTo>
                  <a:lnTo>
                    <a:pt x="280751" y="1121729"/>
                  </a:lnTo>
                  <a:lnTo>
                    <a:pt x="276780" y="1140783"/>
                  </a:lnTo>
                  <a:lnTo>
                    <a:pt x="272809" y="1159440"/>
                  </a:lnTo>
                  <a:lnTo>
                    <a:pt x="270029" y="1178890"/>
                  </a:lnTo>
                  <a:lnTo>
                    <a:pt x="266852" y="1198341"/>
                  </a:lnTo>
                  <a:lnTo>
                    <a:pt x="264867" y="1218188"/>
                  </a:lnTo>
                  <a:lnTo>
                    <a:pt x="263278" y="1237639"/>
                  </a:lnTo>
                  <a:lnTo>
                    <a:pt x="261690" y="1257883"/>
                  </a:lnTo>
                  <a:lnTo>
                    <a:pt x="260896" y="1277731"/>
                  </a:lnTo>
                  <a:lnTo>
                    <a:pt x="260498" y="1297975"/>
                  </a:lnTo>
                  <a:lnTo>
                    <a:pt x="260896" y="1318220"/>
                  </a:lnTo>
                  <a:lnTo>
                    <a:pt x="261690" y="1338067"/>
                  </a:lnTo>
                  <a:lnTo>
                    <a:pt x="263278" y="1357915"/>
                  </a:lnTo>
                  <a:lnTo>
                    <a:pt x="264867" y="1377763"/>
                  </a:lnTo>
                  <a:lnTo>
                    <a:pt x="266852" y="1397213"/>
                  </a:lnTo>
                  <a:lnTo>
                    <a:pt x="270029" y="1416664"/>
                  </a:lnTo>
                  <a:lnTo>
                    <a:pt x="272809" y="1436114"/>
                  </a:lnTo>
                  <a:lnTo>
                    <a:pt x="276780" y="1455168"/>
                  </a:lnTo>
                  <a:lnTo>
                    <a:pt x="280751" y="1474222"/>
                  </a:lnTo>
                  <a:lnTo>
                    <a:pt x="285516" y="1493275"/>
                  </a:lnTo>
                  <a:lnTo>
                    <a:pt x="290678" y="1511535"/>
                  </a:lnTo>
                  <a:lnTo>
                    <a:pt x="295840" y="1530192"/>
                  </a:lnTo>
                  <a:lnTo>
                    <a:pt x="301797" y="1548452"/>
                  </a:lnTo>
                  <a:lnTo>
                    <a:pt x="308151" y="1566314"/>
                  </a:lnTo>
                  <a:lnTo>
                    <a:pt x="314901" y="1584177"/>
                  </a:lnTo>
                  <a:lnTo>
                    <a:pt x="322049" y="1602040"/>
                  </a:lnTo>
                  <a:lnTo>
                    <a:pt x="329594" y="1619109"/>
                  </a:lnTo>
                  <a:lnTo>
                    <a:pt x="337933" y="1636575"/>
                  </a:lnTo>
                  <a:lnTo>
                    <a:pt x="346272" y="1653247"/>
                  </a:lnTo>
                  <a:lnTo>
                    <a:pt x="355009" y="1670316"/>
                  </a:lnTo>
                  <a:lnTo>
                    <a:pt x="364539" y="1686591"/>
                  </a:lnTo>
                  <a:lnTo>
                    <a:pt x="374070" y="1703262"/>
                  </a:lnTo>
                  <a:lnTo>
                    <a:pt x="383997" y="1719140"/>
                  </a:lnTo>
                  <a:lnTo>
                    <a:pt x="394322" y="1734622"/>
                  </a:lnTo>
                  <a:lnTo>
                    <a:pt x="405441" y="1750500"/>
                  </a:lnTo>
                  <a:lnTo>
                    <a:pt x="416162" y="1765584"/>
                  </a:lnTo>
                  <a:lnTo>
                    <a:pt x="427678" y="1780271"/>
                  </a:lnTo>
                  <a:lnTo>
                    <a:pt x="439591" y="1794958"/>
                  </a:lnTo>
                  <a:lnTo>
                    <a:pt x="451504" y="1809248"/>
                  </a:lnTo>
                  <a:lnTo>
                    <a:pt x="464212" y="1823142"/>
                  </a:lnTo>
                  <a:lnTo>
                    <a:pt x="476919" y="1837035"/>
                  </a:lnTo>
                  <a:lnTo>
                    <a:pt x="490023" y="1850531"/>
                  </a:lnTo>
                  <a:lnTo>
                    <a:pt x="503525" y="1863631"/>
                  </a:lnTo>
                  <a:lnTo>
                    <a:pt x="517026" y="1876333"/>
                  </a:lnTo>
                  <a:lnTo>
                    <a:pt x="531322" y="1889035"/>
                  </a:lnTo>
                  <a:lnTo>
                    <a:pt x="545617" y="1900944"/>
                  </a:lnTo>
                  <a:lnTo>
                    <a:pt x="559913" y="1912852"/>
                  </a:lnTo>
                  <a:lnTo>
                    <a:pt x="575400" y="1923967"/>
                  </a:lnTo>
                  <a:lnTo>
                    <a:pt x="590490" y="1935479"/>
                  </a:lnTo>
                  <a:lnTo>
                    <a:pt x="605977" y="1945799"/>
                  </a:lnTo>
                  <a:lnTo>
                    <a:pt x="621861" y="1956517"/>
                  </a:lnTo>
                  <a:lnTo>
                    <a:pt x="637745" y="1966044"/>
                  </a:lnTo>
                  <a:lnTo>
                    <a:pt x="653630" y="1975968"/>
                  </a:lnTo>
                  <a:lnTo>
                    <a:pt x="670308" y="1985097"/>
                  </a:lnTo>
                  <a:lnTo>
                    <a:pt x="686986" y="1994227"/>
                  </a:lnTo>
                  <a:lnTo>
                    <a:pt x="704061" y="2002563"/>
                  </a:lnTo>
                  <a:lnTo>
                    <a:pt x="721137" y="2010502"/>
                  </a:lnTo>
                  <a:lnTo>
                    <a:pt x="738609" y="2018044"/>
                  </a:lnTo>
                  <a:lnTo>
                    <a:pt x="756082" y="2025189"/>
                  </a:lnTo>
                  <a:lnTo>
                    <a:pt x="774348" y="2032335"/>
                  </a:lnTo>
                  <a:lnTo>
                    <a:pt x="792218" y="2038686"/>
                  </a:lnTo>
                  <a:lnTo>
                    <a:pt x="810485" y="2044640"/>
                  </a:lnTo>
                  <a:lnTo>
                    <a:pt x="829148" y="2050197"/>
                  </a:lnTo>
                  <a:lnTo>
                    <a:pt x="847812" y="2055358"/>
                  </a:lnTo>
                  <a:lnTo>
                    <a:pt x="866476" y="2059724"/>
                  </a:lnTo>
                  <a:lnTo>
                    <a:pt x="885140" y="2064091"/>
                  </a:lnTo>
                  <a:lnTo>
                    <a:pt x="904598" y="2067266"/>
                  </a:lnTo>
                  <a:lnTo>
                    <a:pt x="924056" y="2070839"/>
                  </a:lnTo>
                  <a:lnTo>
                    <a:pt x="943514" y="2073220"/>
                  </a:lnTo>
                  <a:lnTo>
                    <a:pt x="962972" y="2075999"/>
                  </a:lnTo>
                  <a:lnTo>
                    <a:pt x="982827" y="2077587"/>
                  </a:lnTo>
                  <a:lnTo>
                    <a:pt x="1002682" y="2078778"/>
                  </a:lnTo>
                  <a:lnTo>
                    <a:pt x="1022934" y="2079572"/>
                  </a:lnTo>
                  <a:lnTo>
                    <a:pt x="1043186" y="2079572"/>
                  </a:lnTo>
                  <a:lnTo>
                    <a:pt x="1063041" y="2079572"/>
                  </a:lnTo>
                  <a:lnTo>
                    <a:pt x="1083293" y="2078778"/>
                  </a:lnTo>
                  <a:lnTo>
                    <a:pt x="1103148" y="2077587"/>
                  </a:lnTo>
                  <a:lnTo>
                    <a:pt x="1122606" y="2075999"/>
                  </a:lnTo>
                  <a:lnTo>
                    <a:pt x="1142064" y="2073220"/>
                  </a:lnTo>
                  <a:lnTo>
                    <a:pt x="1161919" y="2070839"/>
                  </a:lnTo>
                  <a:lnTo>
                    <a:pt x="1180980" y="2067266"/>
                  </a:lnTo>
                  <a:lnTo>
                    <a:pt x="1200438" y="2064091"/>
                  </a:lnTo>
                  <a:lnTo>
                    <a:pt x="1219499" y="2059724"/>
                  </a:lnTo>
                  <a:lnTo>
                    <a:pt x="1237766" y="2055358"/>
                  </a:lnTo>
                  <a:lnTo>
                    <a:pt x="1256827" y="2050197"/>
                  </a:lnTo>
                  <a:lnTo>
                    <a:pt x="1275093" y="2044640"/>
                  </a:lnTo>
                  <a:lnTo>
                    <a:pt x="1293757" y="2038686"/>
                  </a:lnTo>
                  <a:lnTo>
                    <a:pt x="1311627" y="2032335"/>
                  </a:lnTo>
                  <a:lnTo>
                    <a:pt x="1329496" y="2025189"/>
                  </a:lnTo>
                  <a:lnTo>
                    <a:pt x="1347366" y="2018044"/>
                  </a:lnTo>
                  <a:lnTo>
                    <a:pt x="1364441" y="2010502"/>
                  </a:lnTo>
                  <a:lnTo>
                    <a:pt x="1381914" y="2002563"/>
                  </a:lnTo>
                  <a:lnTo>
                    <a:pt x="1398592" y="1994227"/>
                  </a:lnTo>
                  <a:lnTo>
                    <a:pt x="1415667" y="1985097"/>
                  </a:lnTo>
                  <a:lnTo>
                    <a:pt x="1431949" y="1975968"/>
                  </a:lnTo>
                  <a:lnTo>
                    <a:pt x="1447833" y="1966044"/>
                  </a:lnTo>
                  <a:lnTo>
                    <a:pt x="1464114" y="1956517"/>
                  </a:lnTo>
                  <a:lnTo>
                    <a:pt x="1479998" y="1945799"/>
                  </a:lnTo>
                  <a:lnTo>
                    <a:pt x="1495088" y="1935479"/>
                  </a:lnTo>
                  <a:lnTo>
                    <a:pt x="1510575" y="1923967"/>
                  </a:lnTo>
                  <a:lnTo>
                    <a:pt x="1525665" y="1912852"/>
                  </a:lnTo>
                  <a:lnTo>
                    <a:pt x="1539960" y="1900944"/>
                  </a:lnTo>
                  <a:lnTo>
                    <a:pt x="1554256" y="1889035"/>
                  </a:lnTo>
                  <a:lnTo>
                    <a:pt x="1568551" y="1876333"/>
                  </a:lnTo>
                  <a:lnTo>
                    <a:pt x="1582053" y="1863631"/>
                  </a:lnTo>
                  <a:lnTo>
                    <a:pt x="1595555" y="1850531"/>
                  </a:lnTo>
                  <a:lnTo>
                    <a:pt x="1608659" y="1837035"/>
                  </a:lnTo>
                  <a:lnTo>
                    <a:pt x="1621763" y="1823142"/>
                  </a:lnTo>
                  <a:lnTo>
                    <a:pt x="1634073" y="1809248"/>
                  </a:lnTo>
                  <a:lnTo>
                    <a:pt x="1646383" y="1794958"/>
                  </a:lnTo>
                  <a:lnTo>
                    <a:pt x="1657899" y="1780271"/>
                  </a:lnTo>
                  <a:lnTo>
                    <a:pt x="1669415" y="1765584"/>
                  </a:lnTo>
                  <a:lnTo>
                    <a:pt x="1680534" y="1750500"/>
                  </a:lnTo>
                  <a:lnTo>
                    <a:pt x="1691256" y="1734622"/>
                  </a:lnTo>
                  <a:lnTo>
                    <a:pt x="1701581" y="1719140"/>
                  </a:lnTo>
                  <a:lnTo>
                    <a:pt x="1711508" y="1703262"/>
                  </a:lnTo>
                  <a:lnTo>
                    <a:pt x="1721436" y="1686591"/>
                  </a:lnTo>
                  <a:lnTo>
                    <a:pt x="1730569" y="1670316"/>
                  </a:lnTo>
                  <a:lnTo>
                    <a:pt x="1739305" y="1653247"/>
                  </a:lnTo>
                  <a:lnTo>
                    <a:pt x="1748041" y="1636575"/>
                  </a:lnTo>
                  <a:lnTo>
                    <a:pt x="1755983" y="1619109"/>
                  </a:lnTo>
                  <a:lnTo>
                    <a:pt x="1763529" y="1602040"/>
                  </a:lnTo>
                  <a:lnTo>
                    <a:pt x="1770676" y="1584177"/>
                  </a:lnTo>
                  <a:lnTo>
                    <a:pt x="1777427" y="1566314"/>
                  </a:lnTo>
                  <a:lnTo>
                    <a:pt x="1783781" y="1548452"/>
                  </a:lnTo>
                  <a:lnTo>
                    <a:pt x="1789737" y="1530192"/>
                  </a:lnTo>
                  <a:lnTo>
                    <a:pt x="1795694" y="1511535"/>
                  </a:lnTo>
                  <a:lnTo>
                    <a:pt x="1800459" y="1493275"/>
                  </a:lnTo>
                  <a:lnTo>
                    <a:pt x="1804827" y="1474222"/>
                  </a:lnTo>
                  <a:lnTo>
                    <a:pt x="1809195" y="1455168"/>
                  </a:lnTo>
                  <a:lnTo>
                    <a:pt x="1812769" y="1436114"/>
                  </a:lnTo>
                  <a:lnTo>
                    <a:pt x="1816343" y="1416664"/>
                  </a:lnTo>
                  <a:lnTo>
                    <a:pt x="1818726" y="1397213"/>
                  </a:lnTo>
                  <a:lnTo>
                    <a:pt x="1820711" y="1377763"/>
                  </a:lnTo>
                  <a:lnTo>
                    <a:pt x="1823094" y="1357915"/>
                  </a:lnTo>
                  <a:lnTo>
                    <a:pt x="1824285" y="1338067"/>
                  </a:lnTo>
                  <a:lnTo>
                    <a:pt x="1824682" y="1318220"/>
                  </a:lnTo>
                  <a:lnTo>
                    <a:pt x="1825079" y="1297975"/>
                  </a:lnTo>
                  <a:lnTo>
                    <a:pt x="1824682" y="1277731"/>
                  </a:lnTo>
                  <a:lnTo>
                    <a:pt x="1824285" y="1257883"/>
                  </a:lnTo>
                  <a:lnTo>
                    <a:pt x="1823094" y="1237639"/>
                  </a:lnTo>
                  <a:lnTo>
                    <a:pt x="1820711" y="1218188"/>
                  </a:lnTo>
                  <a:lnTo>
                    <a:pt x="1818726" y="1198341"/>
                  </a:lnTo>
                  <a:lnTo>
                    <a:pt x="1816343" y="1178890"/>
                  </a:lnTo>
                  <a:lnTo>
                    <a:pt x="1812769" y="1159440"/>
                  </a:lnTo>
                  <a:lnTo>
                    <a:pt x="1809195" y="1140783"/>
                  </a:lnTo>
                  <a:lnTo>
                    <a:pt x="1804827" y="1121729"/>
                  </a:lnTo>
                  <a:lnTo>
                    <a:pt x="1800459" y="1102676"/>
                  </a:lnTo>
                  <a:lnTo>
                    <a:pt x="1795694" y="1084019"/>
                  </a:lnTo>
                  <a:lnTo>
                    <a:pt x="1789737" y="1065362"/>
                  </a:lnTo>
                  <a:lnTo>
                    <a:pt x="1783781" y="1047500"/>
                  </a:lnTo>
                  <a:lnTo>
                    <a:pt x="1777427" y="1029240"/>
                  </a:lnTo>
                  <a:lnTo>
                    <a:pt x="1770676" y="1011377"/>
                  </a:lnTo>
                  <a:lnTo>
                    <a:pt x="1763529" y="993911"/>
                  </a:lnTo>
                  <a:lnTo>
                    <a:pt x="1755983" y="976048"/>
                  </a:lnTo>
                  <a:lnTo>
                    <a:pt x="1748041" y="959377"/>
                  </a:lnTo>
                  <a:lnTo>
                    <a:pt x="1739305" y="941911"/>
                  </a:lnTo>
                  <a:lnTo>
                    <a:pt x="1730569" y="925636"/>
                  </a:lnTo>
                  <a:lnTo>
                    <a:pt x="1721436" y="908964"/>
                  </a:lnTo>
                  <a:lnTo>
                    <a:pt x="1711508" y="892689"/>
                  </a:lnTo>
                  <a:lnTo>
                    <a:pt x="1701581" y="876811"/>
                  </a:lnTo>
                  <a:lnTo>
                    <a:pt x="1691256" y="860933"/>
                  </a:lnTo>
                  <a:lnTo>
                    <a:pt x="1680534" y="845452"/>
                  </a:lnTo>
                  <a:lnTo>
                    <a:pt x="1669415" y="830368"/>
                  </a:lnTo>
                  <a:lnTo>
                    <a:pt x="1657899" y="815680"/>
                  </a:lnTo>
                  <a:lnTo>
                    <a:pt x="1646383" y="800596"/>
                  </a:lnTo>
                  <a:lnTo>
                    <a:pt x="1634073" y="786306"/>
                  </a:lnTo>
                  <a:lnTo>
                    <a:pt x="1621763" y="772413"/>
                  </a:lnTo>
                  <a:lnTo>
                    <a:pt x="1608659" y="758520"/>
                  </a:lnTo>
                  <a:lnTo>
                    <a:pt x="1595555" y="745023"/>
                  </a:lnTo>
                  <a:lnTo>
                    <a:pt x="1582053" y="731924"/>
                  </a:lnTo>
                  <a:lnTo>
                    <a:pt x="1568551" y="719221"/>
                  </a:lnTo>
                  <a:lnTo>
                    <a:pt x="1554256" y="706519"/>
                  </a:lnTo>
                  <a:lnTo>
                    <a:pt x="1539960" y="694610"/>
                  </a:lnTo>
                  <a:lnTo>
                    <a:pt x="1525665" y="682702"/>
                  </a:lnTo>
                  <a:lnTo>
                    <a:pt x="1510575" y="671190"/>
                  </a:lnTo>
                  <a:lnTo>
                    <a:pt x="1495088" y="660473"/>
                  </a:lnTo>
                  <a:lnTo>
                    <a:pt x="1479998" y="649755"/>
                  </a:lnTo>
                  <a:lnTo>
                    <a:pt x="1464114" y="639037"/>
                  </a:lnTo>
                  <a:lnTo>
                    <a:pt x="1447833" y="629114"/>
                  </a:lnTo>
                  <a:lnTo>
                    <a:pt x="1431949" y="619587"/>
                  </a:lnTo>
                  <a:lnTo>
                    <a:pt x="1415667" y="610457"/>
                  </a:lnTo>
                  <a:lnTo>
                    <a:pt x="1398592" y="601724"/>
                  </a:lnTo>
                  <a:lnTo>
                    <a:pt x="1381914" y="593388"/>
                  </a:lnTo>
                  <a:lnTo>
                    <a:pt x="1364441" y="585449"/>
                  </a:lnTo>
                  <a:lnTo>
                    <a:pt x="1347366" y="577113"/>
                  </a:lnTo>
                  <a:lnTo>
                    <a:pt x="1329496" y="569968"/>
                  </a:lnTo>
                  <a:lnTo>
                    <a:pt x="1311627" y="563220"/>
                  </a:lnTo>
                  <a:lnTo>
                    <a:pt x="1293757" y="556869"/>
                  </a:lnTo>
                  <a:lnTo>
                    <a:pt x="1275093" y="550914"/>
                  </a:lnTo>
                  <a:lnTo>
                    <a:pt x="1256827" y="545754"/>
                  </a:lnTo>
                  <a:lnTo>
                    <a:pt x="1237766" y="540594"/>
                  </a:lnTo>
                  <a:lnTo>
                    <a:pt x="1219499" y="535830"/>
                  </a:lnTo>
                  <a:lnTo>
                    <a:pt x="1200438" y="531861"/>
                  </a:lnTo>
                  <a:lnTo>
                    <a:pt x="1180980" y="527891"/>
                  </a:lnTo>
                  <a:lnTo>
                    <a:pt x="1161919" y="525113"/>
                  </a:lnTo>
                  <a:lnTo>
                    <a:pt x="1142064" y="521937"/>
                  </a:lnTo>
                  <a:lnTo>
                    <a:pt x="1122606" y="519952"/>
                  </a:lnTo>
                  <a:lnTo>
                    <a:pt x="1103148" y="518364"/>
                  </a:lnTo>
                  <a:lnTo>
                    <a:pt x="1083293" y="516777"/>
                  </a:lnTo>
                  <a:lnTo>
                    <a:pt x="1063041" y="515983"/>
                  </a:lnTo>
                  <a:lnTo>
                    <a:pt x="1043186" y="515586"/>
                  </a:lnTo>
                  <a:close/>
                  <a:moveTo>
                    <a:pt x="803734" y="280988"/>
                  </a:moveTo>
                  <a:lnTo>
                    <a:pt x="862902" y="391340"/>
                  </a:lnTo>
                  <a:lnTo>
                    <a:pt x="884743" y="387371"/>
                  </a:lnTo>
                  <a:lnTo>
                    <a:pt x="906980" y="383798"/>
                  </a:lnTo>
                  <a:lnTo>
                    <a:pt x="929218" y="380622"/>
                  </a:lnTo>
                  <a:lnTo>
                    <a:pt x="951456" y="378241"/>
                  </a:lnTo>
                  <a:lnTo>
                    <a:pt x="974488" y="376256"/>
                  </a:lnTo>
                  <a:lnTo>
                    <a:pt x="997122" y="374668"/>
                  </a:lnTo>
                  <a:lnTo>
                    <a:pt x="1019757" y="373874"/>
                  </a:lnTo>
                  <a:lnTo>
                    <a:pt x="1043186" y="373477"/>
                  </a:lnTo>
                  <a:lnTo>
                    <a:pt x="1059865" y="373874"/>
                  </a:lnTo>
                  <a:lnTo>
                    <a:pt x="1076940" y="374271"/>
                  </a:lnTo>
                  <a:lnTo>
                    <a:pt x="1093618" y="375462"/>
                  </a:lnTo>
                  <a:lnTo>
                    <a:pt x="1110693" y="376256"/>
                  </a:lnTo>
                  <a:lnTo>
                    <a:pt x="1127372" y="377844"/>
                  </a:lnTo>
                  <a:lnTo>
                    <a:pt x="1144050" y="379432"/>
                  </a:lnTo>
                  <a:lnTo>
                    <a:pt x="1160331" y="381019"/>
                  </a:lnTo>
                  <a:lnTo>
                    <a:pt x="1176612" y="383798"/>
                  </a:lnTo>
                  <a:lnTo>
                    <a:pt x="1193291" y="386180"/>
                  </a:lnTo>
                  <a:lnTo>
                    <a:pt x="1209572" y="388958"/>
                  </a:lnTo>
                  <a:lnTo>
                    <a:pt x="1225853" y="392134"/>
                  </a:lnTo>
                  <a:lnTo>
                    <a:pt x="1241737" y="395310"/>
                  </a:lnTo>
                  <a:lnTo>
                    <a:pt x="1257621" y="399279"/>
                  </a:lnTo>
                  <a:lnTo>
                    <a:pt x="1273505" y="403249"/>
                  </a:lnTo>
                  <a:lnTo>
                    <a:pt x="1289389" y="407218"/>
                  </a:lnTo>
                  <a:lnTo>
                    <a:pt x="1304876" y="411982"/>
                  </a:lnTo>
                  <a:lnTo>
                    <a:pt x="1370398" y="304805"/>
                  </a:lnTo>
                  <a:lnTo>
                    <a:pt x="1611439" y="417142"/>
                  </a:lnTo>
                  <a:lnTo>
                    <a:pt x="1570140" y="539800"/>
                  </a:lnTo>
                  <a:lnTo>
                    <a:pt x="1592775" y="555678"/>
                  </a:lnTo>
                  <a:lnTo>
                    <a:pt x="1614615" y="572747"/>
                  </a:lnTo>
                  <a:lnTo>
                    <a:pt x="1636059" y="589815"/>
                  </a:lnTo>
                  <a:lnTo>
                    <a:pt x="1656708" y="608075"/>
                  </a:lnTo>
                  <a:lnTo>
                    <a:pt x="1676960" y="626732"/>
                  </a:lnTo>
                  <a:lnTo>
                    <a:pt x="1696815" y="645389"/>
                  </a:lnTo>
                  <a:lnTo>
                    <a:pt x="1715876" y="665236"/>
                  </a:lnTo>
                  <a:lnTo>
                    <a:pt x="1734540" y="685481"/>
                  </a:lnTo>
                  <a:lnTo>
                    <a:pt x="1752410" y="706519"/>
                  </a:lnTo>
                  <a:lnTo>
                    <a:pt x="1769882" y="728351"/>
                  </a:lnTo>
                  <a:lnTo>
                    <a:pt x="1786560" y="750184"/>
                  </a:lnTo>
                  <a:lnTo>
                    <a:pt x="1802841" y="772413"/>
                  </a:lnTo>
                  <a:lnTo>
                    <a:pt x="1818329" y="795436"/>
                  </a:lnTo>
                  <a:lnTo>
                    <a:pt x="1832624" y="818856"/>
                  </a:lnTo>
                  <a:lnTo>
                    <a:pt x="1846920" y="842673"/>
                  </a:lnTo>
                  <a:lnTo>
                    <a:pt x="1860024" y="866887"/>
                  </a:lnTo>
                  <a:lnTo>
                    <a:pt x="1994642" y="834337"/>
                  </a:lnTo>
                  <a:lnTo>
                    <a:pt x="2085975" y="1084019"/>
                  </a:lnTo>
                  <a:lnTo>
                    <a:pt x="1954931" y="1149516"/>
                  </a:lnTo>
                  <a:lnTo>
                    <a:pt x="1958108" y="1167776"/>
                  </a:lnTo>
                  <a:lnTo>
                    <a:pt x="1960491" y="1185638"/>
                  </a:lnTo>
                  <a:lnTo>
                    <a:pt x="1962476" y="1204295"/>
                  </a:lnTo>
                  <a:lnTo>
                    <a:pt x="1964462" y="1222952"/>
                  </a:lnTo>
                  <a:lnTo>
                    <a:pt x="1965653" y="1241212"/>
                  </a:lnTo>
                  <a:lnTo>
                    <a:pt x="1966447" y="1259868"/>
                  </a:lnTo>
                  <a:lnTo>
                    <a:pt x="1967242" y="1278922"/>
                  </a:lnTo>
                  <a:lnTo>
                    <a:pt x="1967242" y="1297975"/>
                  </a:lnTo>
                  <a:lnTo>
                    <a:pt x="1967242" y="1315441"/>
                  </a:lnTo>
                  <a:lnTo>
                    <a:pt x="1966845" y="1332907"/>
                  </a:lnTo>
                  <a:lnTo>
                    <a:pt x="1966050" y="1349976"/>
                  </a:lnTo>
                  <a:lnTo>
                    <a:pt x="1964859" y="1367839"/>
                  </a:lnTo>
                  <a:lnTo>
                    <a:pt x="1962873" y="1385305"/>
                  </a:lnTo>
                  <a:lnTo>
                    <a:pt x="1961285" y="1401977"/>
                  </a:lnTo>
                  <a:lnTo>
                    <a:pt x="1959300" y="1419442"/>
                  </a:lnTo>
                  <a:lnTo>
                    <a:pt x="1957314" y="1436114"/>
                  </a:lnTo>
                  <a:lnTo>
                    <a:pt x="1954137" y="1453183"/>
                  </a:lnTo>
                  <a:lnTo>
                    <a:pt x="1951357" y="1469855"/>
                  </a:lnTo>
                  <a:lnTo>
                    <a:pt x="1947784" y="1486527"/>
                  </a:lnTo>
                  <a:lnTo>
                    <a:pt x="1944210" y="1503199"/>
                  </a:lnTo>
                  <a:lnTo>
                    <a:pt x="1940239" y="1519871"/>
                  </a:lnTo>
                  <a:lnTo>
                    <a:pt x="1935871" y="1535749"/>
                  </a:lnTo>
                  <a:lnTo>
                    <a:pt x="1931899" y="1552024"/>
                  </a:lnTo>
                  <a:lnTo>
                    <a:pt x="1926737" y="1568299"/>
                  </a:lnTo>
                  <a:lnTo>
                    <a:pt x="2061355" y="1650468"/>
                  </a:lnTo>
                  <a:lnTo>
                    <a:pt x="1949372" y="1891020"/>
                  </a:lnTo>
                  <a:lnTo>
                    <a:pt x="1791723" y="1838623"/>
                  </a:lnTo>
                  <a:lnTo>
                    <a:pt x="1776633" y="1859264"/>
                  </a:lnTo>
                  <a:lnTo>
                    <a:pt x="1761146" y="1879112"/>
                  </a:lnTo>
                  <a:lnTo>
                    <a:pt x="1744468" y="1898165"/>
                  </a:lnTo>
                  <a:lnTo>
                    <a:pt x="1728186" y="1917219"/>
                  </a:lnTo>
                  <a:lnTo>
                    <a:pt x="1710714" y="1935876"/>
                  </a:lnTo>
                  <a:lnTo>
                    <a:pt x="1693241" y="1954135"/>
                  </a:lnTo>
                  <a:lnTo>
                    <a:pt x="1674975" y="1971204"/>
                  </a:lnTo>
                  <a:lnTo>
                    <a:pt x="1655914" y="1988670"/>
                  </a:lnTo>
                  <a:lnTo>
                    <a:pt x="1636853" y="2004945"/>
                  </a:lnTo>
                  <a:lnTo>
                    <a:pt x="1616998" y="2021220"/>
                  </a:lnTo>
                  <a:lnTo>
                    <a:pt x="1597143" y="2036701"/>
                  </a:lnTo>
                  <a:lnTo>
                    <a:pt x="1576494" y="2051388"/>
                  </a:lnTo>
                  <a:lnTo>
                    <a:pt x="1555844" y="2066075"/>
                  </a:lnTo>
                  <a:lnTo>
                    <a:pt x="1534401" y="2079572"/>
                  </a:lnTo>
                  <a:lnTo>
                    <a:pt x="1512957" y="2093068"/>
                  </a:lnTo>
                  <a:lnTo>
                    <a:pt x="1491117" y="2105770"/>
                  </a:lnTo>
                  <a:lnTo>
                    <a:pt x="1531621" y="2274474"/>
                  </a:lnTo>
                  <a:lnTo>
                    <a:pt x="1281844" y="2365376"/>
                  </a:lnTo>
                  <a:lnTo>
                    <a:pt x="1202821" y="2207787"/>
                  </a:lnTo>
                  <a:lnTo>
                    <a:pt x="1183363" y="2210962"/>
                  </a:lnTo>
                  <a:lnTo>
                    <a:pt x="1163508" y="2213741"/>
                  </a:lnTo>
                  <a:lnTo>
                    <a:pt x="1144050" y="2216123"/>
                  </a:lnTo>
                  <a:lnTo>
                    <a:pt x="1124195" y="2218504"/>
                  </a:lnTo>
                  <a:lnTo>
                    <a:pt x="1103943" y="2219695"/>
                  </a:lnTo>
                  <a:lnTo>
                    <a:pt x="1083690" y="2220886"/>
                  </a:lnTo>
                  <a:lnTo>
                    <a:pt x="1063438" y="2221680"/>
                  </a:lnTo>
                  <a:lnTo>
                    <a:pt x="1043186" y="2221680"/>
                  </a:lnTo>
                  <a:lnTo>
                    <a:pt x="1013007" y="2221283"/>
                  </a:lnTo>
                  <a:lnTo>
                    <a:pt x="983224" y="2220092"/>
                  </a:lnTo>
                  <a:lnTo>
                    <a:pt x="954235" y="2217711"/>
                  </a:lnTo>
                  <a:lnTo>
                    <a:pt x="924850" y="2214535"/>
                  </a:lnTo>
                  <a:lnTo>
                    <a:pt x="895862" y="2210565"/>
                  </a:lnTo>
                  <a:lnTo>
                    <a:pt x="867270" y="2205405"/>
                  </a:lnTo>
                  <a:lnTo>
                    <a:pt x="839076" y="2199451"/>
                  </a:lnTo>
                  <a:lnTo>
                    <a:pt x="810882" y="2192703"/>
                  </a:lnTo>
                  <a:lnTo>
                    <a:pt x="715180" y="2341162"/>
                  </a:lnTo>
                  <a:lnTo>
                    <a:pt x="474536" y="2229222"/>
                  </a:lnTo>
                  <a:lnTo>
                    <a:pt x="524968" y="2062900"/>
                  </a:lnTo>
                  <a:lnTo>
                    <a:pt x="504716" y="2049006"/>
                  </a:lnTo>
                  <a:lnTo>
                    <a:pt x="484464" y="2033525"/>
                  </a:lnTo>
                  <a:lnTo>
                    <a:pt x="465006" y="2018441"/>
                  </a:lnTo>
                  <a:lnTo>
                    <a:pt x="445945" y="2002960"/>
                  </a:lnTo>
                  <a:lnTo>
                    <a:pt x="427281" y="1986288"/>
                  </a:lnTo>
                  <a:lnTo>
                    <a:pt x="408617" y="1969616"/>
                  </a:lnTo>
                  <a:lnTo>
                    <a:pt x="390748" y="1952151"/>
                  </a:lnTo>
                  <a:lnTo>
                    <a:pt x="373672" y="1934685"/>
                  </a:lnTo>
                  <a:lnTo>
                    <a:pt x="356597" y="1916028"/>
                  </a:lnTo>
                  <a:lnTo>
                    <a:pt x="340316" y="1897371"/>
                  </a:lnTo>
                  <a:lnTo>
                    <a:pt x="324432" y="1878715"/>
                  </a:lnTo>
                  <a:lnTo>
                    <a:pt x="308548" y="1858867"/>
                  </a:lnTo>
                  <a:lnTo>
                    <a:pt x="293855" y="1839020"/>
                  </a:lnTo>
                  <a:lnTo>
                    <a:pt x="279559" y="1818775"/>
                  </a:lnTo>
                  <a:lnTo>
                    <a:pt x="265661" y="1797737"/>
                  </a:lnTo>
                  <a:lnTo>
                    <a:pt x="252556" y="1776301"/>
                  </a:lnTo>
                  <a:lnTo>
                    <a:pt x="91333" y="1811630"/>
                  </a:lnTo>
                  <a:lnTo>
                    <a:pt x="0" y="1562345"/>
                  </a:lnTo>
                  <a:lnTo>
                    <a:pt x="138191" y="1488512"/>
                  </a:lnTo>
                  <a:lnTo>
                    <a:pt x="133426" y="1465092"/>
                  </a:lnTo>
                  <a:lnTo>
                    <a:pt x="129852" y="1441672"/>
                  </a:lnTo>
                  <a:lnTo>
                    <a:pt x="126278" y="1418251"/>
                  </a:lnTo>
                  <a:lnTo>
                    <a:pt x="123498" y="1394434"/>
                  </a:lnTo>
                  <a:lnTo>
                    <a:pt x="121513" y="1370220"/>
                  </a:lnTo>
                  <a:lnTo>
                    <a:pt x="119527" y="1346403"/>
                  </a:lnTo>
                  <a:lnTo>
                    <a:pt x="118733" y="1322189"/>
                  </a:lnTo>
                  <a:lnTo>
                    <a:pt x="118336" y="1297975"/>
                  </a:lnTo>
                  <a:lnTo>
                    <a:pt x="118733" y="1269395"/>
                  </a:lnTo>
                  <a:lnTo>
                    <a:pt x="119924" y="1240418"/>
                  </a:lnTo>
                  <a:lnTo>
                    <a:pt x="122704" y="1211837"/>
                  </a:lnTo>
                  <a:lnTo>
                    <a:pt x="125484" y="1184051"/>
                  </a:lnTo>
                  <a:lnTo>
                    <a:pt x="129455" y="1155867"/>
                  </a:lnTo>
                  <a:lnTo>
                    <a:pt x="134220" y="1128478"/>
                  </a:lnTo>
                  <a:lnTo>
                    <a:pt x="139780" y="1101088"/>
                  </a:lnTo>
                  <a:lnTo>
                    <a:pt x="146133" y="1074095"/>
                  </a:lnTo>
                  <a:lnTo>
                    <a:pt x="24223" y="995896"/>
                  </a:lnTo>
                  <a:lnTo>
                    <a:pt x="136603" y="755344"/>
                  </a:lnTo>
                  <a:lnTo>
                    <a:pt x="268043" y="794642"/>
                  </a:lnTo>
                  <a:lnTo>
                    <a:pt x="283530" y="772016"/>
                  </a:lnTo>
                  <a:lnTo>
                    <a:pt x="299017" y="750184"/>
                  </a:lnTo>
                  <a:lnTo>
                    <a:pt x="315696" y="728351"/>
                  </a:lnTo>
                  <a:lnTo>
                    <a:pt x="332771" y="707313"/>
                  </a:lnTo>
                  <a:lnTo>
                    <a:pt x="350243" y="686274"/>
                  </a:lnTo>
                  <a:lnTo>
                    <a:pt x="368907" y="666824"/>
                  </a:lnTo>
                  <a:lnTo>
                    <a:pt x="387571" y="646976"/>
                  </a:lnTo>
                  <a:lnTo>
                    <a:pt x="407426" y="627923"/>
                  </a:lnTo>
                  <a:lnTo>
                    <a:pt x="427281" y="609266"/>
                  </a:lnTo>
                  <a:lnTo>
                    <a:pt x="447930" y="591403"/>
                  </a:lnTo>
                  <a:lnTo>
                    <a:pt x="468977" y="574334"/>
                  </a:lnTo>
                  <a:lnTo>
                    <a:pt x="490420" y="557662"/>
                  </a:lnTo>
                  <a:lnTo>
                    <a:pt x="512261" y="541784"/>
                  </a:lnTo>
                  <a:lnTo>
                    <a:pt x="535293" y="526303"/>
                  </a:lnTo>
                  <a:lnTo>
                    <a:pt x="557928" y="511616"/>
                  </a:lnTo>
                  <a:lnTo>
                    <a:pt x="581754" y="497723"/>
                  </a:lnTo>
                  <a:lnTo>
                    <a:pt x="554354" y="371890"/>
                  </a:lnTo>
                  <a:lnTo>
                    <a:pt x="803734" y="280988"/>
                  </a:lnTo>
                  <a:close/>
                  <a:moveTo>
                    <a:pt x="2013752" y="186531"/>
                  </a:moveTo>
                  <a:lnTo>
                    <a:pt x="2001871" y="186928"/>
                  </a:lnTo>
                  <a:lnTo>
                    <a:pt x="1989594" y="188119"/>
                  </a:lnTo>
                  <a:lnTo>
                    <a:pt x="1978109" y="190103"/>
                  </a:lnTo>
                  <a:lnTo>
                    <a:pt x="1966624" y="192881"/>
                  </a:lnTo>
                  <a:lnTo>
                    <a:pt x="1955139" y="196453"/>
                  </a:lnTo>
                  <a:lnTo>
                    <a:pt x="1944050" y="200819"/>
                  </a:lnTo>
                  <a:lnTo>
                    <a:pt x="1932962" y="205978"/>
                  </a:lnTo>
                  <a:lnTo>
                    <a:pt x="1922269" y="211534"/>
                  </a:lnTo>
                  <a:lnTo>
                    <a:pt x="1914348" y="216297"/>
                  </a:lnTo>
                  <a:lnTo>
                    <a:pt x="1906823" y="221853"/>
                  </a:lnTo>
                  <a:lnTo>
                    <a:pt x="1899695" y="227409"/>
                  </a:lnTo>
                  <a:lnTo>
                    <a:pt x="1892962" y="233363"/>
                  </a:lnTo>
                  <a:lnTo>
                    <a:pt x="1886230" y="239713"/>
                  </a:lnTo>
                  <a:lnTo>
                    <a:pt x="1880289" y="246063"/>
                  </a:lnTo>
                  <a:lnTo>
                    <a:pt x="1874349" y="252809"/>
                  </a:lnTo>
                  <a:lnTo>
                    <a:pt x="1869200" y="259953"/>
                  </a:lnTo>
                  <a:lnTo>
                    <a:pt x="1864052" y="267097"/>
                  </a:lnTo>
                  <a:lnTo>
                    <a:pt x="1859300" y="274241"/>
                  </a:lnTo>
                  <a:lnTo>
                    <a:pt x="1855339" y="281781"/>
                  </a:lnTo>
                  <a:lnTo>
                    <a:pt x="1850983" y="289719"/>
                  </a:lnTo>
                  <a:lnTo>
                    <a:pt x="1847419" y="297656"/>
                  </a:lnTo>
                  <a:lnTo>
                    <a:pt x="1844646" y="305594"/>
                  </a:lnTo>
                  <a:lnTo>
                    <a:pt x="1841874" y="313928"/>
                  </a:lnTo>
                  <a:lnTo>
                    <a:pt x="1839102" y="322263"/>
                  </a:lnTo>
                  <a:lnTo>
                    <a:pt x="1837518" y="330597"/>
                  </a:lnTo>
                  <a:lnTo>
                    <a:pt x="1835934" y="339328"/>
                  </a:lnTo>
                  <a:lnTo>
                    <a:pt x="1834350" y="348059"/>
                  </a:lnTo>
                  <a:lnTo>
                    <a:pt x="1833557" y="356791"/>
                  </a:lnTo>
                  <a:lnTo>
                    <a:pt x="1833557" y="365125"/>
                  </a:lnTo>
                  <a:lnTo>
                    <a:pt x="1833557" y="373856"/>
                  </a:lnTo>
                  <a:lnTo>
                    <a:pt x="1833953" y="382984"/>
                  </a:lnTo>
                  <a:lnTo>
                    <a:pt x="1835142" y="391716"/>
                  </a:lnTo>
                  <a:lnTo>
                    <a:pt x="1836726" y="400050"/>
                  </a:lnTo>
                  <a:lnTo>
                    <a:pt x="1838310" y="409178"/>
                  </a:lnTo>
                  <a:lnTo>
                    <a:pt x="1840290" y="417513"/>
                  </a:lnTo>
                  <a:lnTo>
                    <a:pt x="1843458" y="426244"/>
                  </a:lnTo>
                  <a:lnTo>
                    <a:pt x="1846230" y="434578"/>
                  </a:lnTo>
                  <a:lnTo>
                    <a:pt x="1850191" y="443310"/>
                  </a:lnTo>
                  <a:lnTo>
                    <a:pt x="1853755" y="451247"/>
                  </a:lnTo>
                  <a:lnTo>
                    <a:pt x="1858507" y="459581"/>
                  </a:lnTo>
                  <a:lnTo>
                    <a:pt x="1864844" y="469503"/>
                  </a:lnTo>
                  <a:lnTo>
                    <a:pt x="1871973" y="479028"/>
                  </a:lnTo>
                  <a:lnTo>
                    <a:pt x="1879497" y="488156"/>
                  </a:lnTo>
                  <a:lnTo>
                    <a:pt x="1887418" y="496888"/>
                  </a:lnTo>
                  <a:lnTo>
                    <a:pt x="1896527" y="504428"/>
                  </a:lnTo>
                  <a:lnTo>
                    <a:pt x="1905239" y="511969"/>
                  </a:lnTo>
                  <a:lnTo>
                    <a:pt x="1914744" y="518716"/>
                  </a:lnTo>
                  <a:lnTo>
                    <a:pt x="1924645" y="524669"/>
                  </a:lnTo>
                  <a:lnTo>
                    <a:pt x="1934942" y="529828"/>
                  </a:lnTo>
                  <a:lnTo>
                    <a:pt x="1945635" y="534988"/>
                  </a:lnTo>
                  <a:lnTo>
                    <a:pt x="1956723" y="538956"/>
                  </a:lnTo>
                  <a:lnTo>
                    <a:pt x="1967812" y="542131"/>
                  </a:lnTo>
                  <a:lnTo>
                    <a:pt x="1979297" y="545306"/>
                  </a:lnTo>
                  <a:lnTo>
                    <a:pt x="1990782" y="546894"/>
                  </a:lnTo>
                  <a:lnTo>
                    <a:pt x="2002267" y="548085"/>
                  </a:lnTo>
                  <a:lnTo>
                    <a:pt x="2014544" y="548481"/>
                  </a:lnTo>
                  <a:lnTo>
                    <a:pt x="2026425" y="548085"/>
                  </a:lnTo>
                  <a:lnTo>
                    <a:pt x="2038306" y="546894"/>
                  </a:lnTo>
                  <a:lnTo>
                    <a:pt x="2049791" y="544910"/>
                  </a:lnTo>
                  <a:lnTo>
                    <a:pt x="2061672" y="542131"/>
                  </a:lnTo>
                  <a:lnTo>
                    <a:pt x="2073157" y="538560"/>
                  </a:lnTo>
                  <a:lnTo>
                    <a:pt x="2084246" y="534194"/>
                  </a:lnTo>
                  <a:lnTo>
                    <a:pt x="2095335" y="529035"/>
                  </a:lnTo>
                  <a:lnTo>
                    <a:pt x="2106028" y="523081"/>
                  </a:lnTo>
                  <a:lnTo>
                    <a:pt x="2113552" y="518716"/>
                  </a:lnTo>
                  <a:lnTo>
                    <a:pt x="2121077" y="513556"/>
                  </a:lnTo>
                  <a:lnTo>
                    <a:pt x="2128206" y="508000"/>
                  </a:lnTo>
                  <a:lnTo>
                    <a:pt x="2134938" y="502047"/>
                  </a:lnTo>
                  <a:lnTo>
                    <a:pt x="2141275" y="496491"/>
                  </a:lnTo>
                  <a:lnTo>
                    <a:pt x="2147215" y="490141"/>
                  </a:lnTo>
                  <a:lnTo>
                    <a:pt x="2153156" y="483394"/>
                  </a:lnTo>
                  <a:lnTo>
                    <a:pt x="2158304" y="476647"/>
                  </a:lnTo>
                  <a:lnTo>
                    <a:pt x="2163452" y="469503"/>
                  </a:lnTo>
                  <a:lnTo>
                    <a:pt x="2168601" y="461566"/>
                  </a:lnTo>
                  <a:lnTo>
                    <a:pt x="2172957" y="454025"/>
                  </a:lnTo>
                  <a:lnTo>
                    <a:pt x="2176917" y="446485"/>
                  </a:lnTo>
                  <a:lnTo>
                    <a:pt x="2180482" y="438150"/>
                  </a:lnTo>
                  <a:lnTo>
                    <a:pt x="2183650" y="430213"/>
                  </a:lnTo>
                  <a:lnTo>
                    <a:pt x="2186818" y="421481"/>
                  </a:lnTo>
                  <a:lnTo>
                    <a:pt x="2189195" y="412750"/>
                  </a:lnTo>
                  <a:lnTo>
                    <a:pt x="2191175" y="404019"/>
                  </a:lnTo>
                  <a:lnTo>
                    <a:pt x="2192363" y="395288"/>
                  </a:lnTo>
                  <a:lnTo>
                    <a:pt x="2193947" y="386159"/>
                  </a:lnTo>
                  <a:lnTo>
                    <a:pt x="2194739" y="377428"/>
                  </a:lnTo>
                  <a:lnTo>
                    <a:pt x="2194739" y="368697"/>
                  </a:lnTo>
                  <a:lnTo>
                    <a:pt x="2194739" y="359569"/>
                  </a:lnTo>
                  <a:lnTo>
                    <a:pt x="2194343" y="351234"/>
                  </a:lnTo>
                  <a:lnTo>
                    <a:pt x="2192759" y="342503"/>
                  </a:lnTo>
                  <a:lnTo>
                    <a:pt x="2191571" y="333375"/>
                  </a:lnTo>
                  <a:lnTo>
                    <a:pt x="2189591" y="325041"/>
                  </a:lnTo>
                  <a:lnTo>
                    <a:pt x="2187610" y="316706"/>
                  </a:lnTo>
                  <a:lnTo>
                    <a:pt x="2184838" y="308372"/>
                  </a:lnTo>
                  <a:lnTo>
                    <a:pt x="2181670" y="299641"/>
                  </a:lnTo>
                  <a:lnTo>
                    <a:pt x="2178106" y="291703"/>
                  </a:lnTo>
                  <a:lnTo>
                    <a:pt x="2174145" y="283766"/>
                  </a:lnTo>
                  <a:lnTo>
                    <a:pt x="2169789" y="275828"/>
                  </a:lnTo>
                  <a:lnTo>
                    <a:pt x="2163452" y="265509"/>
                  </a:lnTo>
                  <a:lnTo>
                    <a:pt x="2156324" y="255984"/>
                  </a:lnTo>
                  <a:lnTo>
                    <a:pt x="2148799" y="247253"/>
                  </a:lnTo>
                  <a:lnTo>
                    <a:pt x="2140879" y="238522"/>
                  </a:lnTo>
                  <a:lnTo>
                    <a:pt x="2131770" y="230584"/>
                  </a:lnTo>
                  <a:lnTo>
                    <a:pt x="2123057" y="223441"/>
                  </a:lnTo>
                  <a:lnTo>
                    <a:pt x="2113552" y="216694"/>
                  </a:lnTo>
                  <a:lnTo>
                    <a:pt x="2103255" y="210344"/>
                  </a:lnTo>
                  <a:lnTo>
                    <a:pt x="2093355" y="204788"/>
                  </a:lnTo>
                  <a:lnTo>
                    <a:pt x="2082662" y="200422"/>
                  </a:lnTo>
                  <a:lnTo>
                    <a:pt x="2071969" y="196056"/>
                  </a:lnTo>
                  <a:lnTo>
                    <a:pt x="2060484" y="192881"/>
                  </a:lnTo>
                  <a:lnTo>
                    <a:pt x="2048999" y="190103"/>
                  </a:lnTo>
                  <a:lnTo>
                    <a:pt x="2037118" y="188119"/>
                  </a:lnTo>
                  <a:lnTo>
                    <a:pt x="2025633" y="186928"/>
                  </a:lnTo>
                  <a:lnTo>
                    <a:pt x="2013752" y="186531"/>
                  </a:lnTo>
                  <a:close/>
                  <a:moveTo>
                    <a:pt x="2066028" y="0"/>
                  </a:moveTo>
                  <a:lnTo>
                    <a:pt x="2156324" y="23812"/>
                  </a:lnTo>
                  <a:lnTo>
                    <a:pt x="2146027" y="100013"/>
                  </a:lnTo>
                  <a:lnTo>
                    <a:pt x="2140916" y="118533"/>
                  </a:lnTo>
                  <a:lnTo>
                    <a:pt x="2134542" y="115094"/>
                  </a:lnTo>
                  <a:lnTo>
                    <a:pt x="2132671" y="114357"/>
                  </a:lnTo>
                  <a:lnTo>
                    <a:pt x="2132562" y="114300"/>
                  </a:lnTo>
                  <a:lnTo>
                    <a:pt x="2123453" y="110728"/>
                  </a:lnTo>
                  <a:lnTo>
                    <a:pt x="2132671" y="114357"/>
                  </a:lnTo>
                  <a:lnTo>
                    <a:pt x="2140879" y="118666"/>
                  </a:lnTo>
                  <a:lnTo>
                    <a:pt x="2140916" y="118533"/>
                  </a:lnTo>
                  <a:lnTo>
                    <a:pt x="2144839" y="120650"/>
                  </a:lnTo>
                  <a:lnTo>
                    <a:pt x="2153552" y="125413"/>
                  </a:lnTo>
                  <a:lnTo>
                    <a:pt x="2167413" y="133747"/>
                  </a:lnTo>
                  <a:lnTo>
                    <a:pt x="2174145" y="138113"/>
                  </a:lnTo>
                  <a:lnTo>
                    <a:pt x="2180878" y="142875"/>
                  </a:lnTo>
                  <a:lnTo>
                    <a:pt x="2181274" y="143272"/>
                  </a:lnTo>
                  <a:lnTo>
                    <a:pt x="2187610" y="148034"/>
                  </a:lnTo>
                  <a:lnTo>
                    <a:pt x="2193947" y="153194"/>
                  </a:lnTo>
                  <a:lnTo>
                    <a:pt x="2205432" y="163909"/>
                  </a:lnTo>
                  <a:lnTo>
                    <a:pt x="2212560" y="170656"/>
                  </a:lnTo>
                  <a:lnTo>
                    <a:pt x="2221273" y="180181"/>
                  </a:lnTo>
                  <a:lnTo>
                    <a:pt x="2226433" y="186128"/>
                  </a:lnTo>
                  <a:lnTo>
                    <a:pt x="2226422" y="186134"/>
                  </a:lnTo>
                  <a:lnTo>
                    <a:pt x="2229194" y="189309"/>
                  </a:lnTo>
                  <a:lnTo>
                    <a:pt x="2226433" y="186128"/>
                  </a:lnTo>
                  <a:lnTo>
                    <a:pt x="2244639" y="175419"/>
                  </a:lnTo>
                  <a:lnTo>
                    <a:pt x="2315925" y="143669"/>
                  </a:lnTo>
                  <a:lnTo>
                    <a:pt x="2363053" y="224234"/>
                  </a:lnTo>
                  <a:lnTo>
                    <a:pt x="2302064" y="270669"/>
                  </a:lnTo>
                  <a:lnTo>
                    <a:pt x="2280282" y="283369"/>
                  </a:lnTo>
                  <a:lnTo>
                    <a:pt x="2284242" y="296466"/>
                  </a:lnTo>
                  <a:lnTo>
                    <a:pt x="2287015" y="309166"/>
                  </a:lnTo>
                  <a:lnTo>
                    <a:pt x="2289787" y="322263"/>
                  </a:lnTo>
                  <a:lnTo>
                    <a:pt x="2291371" y="335359"/>
                  </a:lnTo>
                  <a:lnTo>
                    <a:pt x="2292559" y="348456"/>
                  </a:lnTo>
                  <a:lnTo>
                    <a:pt x="2293351" y="361553"/>
                  </a:lnTo>
                  <a:lnTo>
                    <a:pt x="2293351" y="374650"/>
                  </a:lnTo>
                  <a:lnTo>
                    <a:pt x="2292559" y="387350"/>
                  </a:lnTo>
                  <a:lnTo>
                    <a:pt x="2318301" y="394097"/>
                  </a:lnTo>
                  <a:lnTo>
                    <a:pt x="2390775" y="422275"/>
                  </a:lnTo>
                  <a:lnTo>
                    <a:pt x="2367409" y="512763"/>
                  </a:lnTo>
                  <a:lnTo>
                    <a:pt x="2291371" y="502047"/>
                  </a:lnTo>
                  <a:lnTo>
                    <a:pt x="2262857" y="494506"/>
                  </a:lnTo>
                  <a:lnTo>
                    <a:pt x="2256916" y="506016"/>
                  </a:lnTo>
                  <a:lnTo>
                    <a:pt x="2250183" y="517128"/>
                  </a:lnTo>
                  <a:lnTo>
                    <a:pt x="2243451" y="527447"/>
                  </a:lnTo>
                  <a:lnTo>
                    <a:pt x="2235926" y="537766"/>
                  </a:lnTo>
                  <a:lnTo>
                    <a:pt x="2228006" y="547688"/>
                  </a:lnTo>
                  <a:lnTo>
                    <a:pt x="2219293" y="557610"/>
                  </a:lnTo>
                  <a:lnTo>
                    <a:pt x="2210580" y="566738"/>
                  </a:lnTo>
                  <a:lnTo>
                    <a:pt x="2201075" y="575469"/>
                  </a:lnTo>
                  <a:lnTo>
                    <a:pt x="2216125" y="601266"/>
                  </a:lnTo>
                  <a:lnTo>
                    <a:pt x="2247807" y="671910"/>
                  </a:lnTo>
                  <a:lnTo>
                    <a:pt x="2167413" y="719932"/>
                  </a:lnTo>
                  <a:lnTo>
                    <a:pt x="2121077" y="658416"/>
                  </a:lnTo>
                  <a:lnTo>
                    <a:pt x="2105632" y="632222"/>
                  </a:lnTo>
                  <a:lnTo>
                    <a:pt x="2110780" y="629841"/>
                  </a:lnTo>
                  <a:lnTo>
                    <a:pt x="2115929" y="627857"/>
                  </a:lnTo>
                  <a:lnTo>
                    <a:pt x="2104048" y="632222"/>
                  </a:lnTo>
                  <a:lnTo>
                    <a:pt x="2092563" y="635794"/>
                  </a:lnTo>
                  <a:lnTo>
                    <a:pt x="2083058" y="638969"/>
                  </a:lnTo>
                  <a:lnTo>
                    <a:pt x="2067217" y="642541"/>
                  </a:lnTo>
                  <a:lnTo>
                    <a:pt x="2059296" y="643732"/>
                  </a:lnTo>
                  <a:lnTo>
                    <a:pt x="2050583" y="644922"/>
                  </a:lnTo>
                  <a:lnTo>
                    <a:pt x="2048999" y="644922"/>
                  </a:lnTo>
                  <a:lnTo>
                    <a:pt x="2033554" y="646907"/>
                  </a:lnTo>
                  <a:lnTo>
                    <a:pt x="2018505" y="647303"/>
                  </a:lnTo>
                  <a:lnTo>
                    <a:pt x="2014544" y="647700"/>
                  </a:lnTo>
                  <a:lnTo>
                    <a:pt x="2008208" y="647303"/>
                  </a:lnTo>
                  <a:lnTo>
                    <a:pt x="2002617" y="647117"/>
                  </a:lnTo>
                  <a:lnTo>
                    <a:pt x="1994743" y="646510"/>
                  </a:lnTo>
                  <a:lnTo>
                    <a:pt x="1984842" y="645716"/>
                  </a:lnTo>
                  <a:lnTo>
                    <a:pt x="1996327" y="646907"/>
                  </a:lnTo>
                  <a:lnTo>
                    <a:pt x="2002617" y="647117"/>
                  </a:lnTo>
                  <a:lnTo>
                    <a:pt x="2005039" y="647303"/>
                  </a:lnTo>
                  <a:lnTo>
                    <a:pt x="1994347" y="687785"/>
                  </a:lnTo>
                  <a:lnTo>
                    <a:pt x="1970189" y="747713"/>
                  </a:lnTo>
                  <a:lnTo>
                    <a:pt x="1879497" y="724297"/>
                  </a:lnTo>
                  <a:lnTo>
                    <a:pt x="1886230" y="662385"/>
                  </a:lnTo>
                  <a:lnTo>
                    <a:pt x="1896923" y="621507"/>
                  </a:lnTo>
                  <a:lnTo>
                    <a:pt x="1904447" y="625078"/>
                  </a:lnTo>
                  <a:lnTo>
                    <a:pt x="1893754" y="619919"/>
                  </a:lnTo>
                  <a:lnTo>
                    <a:pt x="1883061" y="614363"/>
                  </a:lnTo>
                  <a:lnTo>
                    <a:pt x="1874745" y="609997"/>
                  </a:lnTo>
                  <a:lnTo>
                    <a:pt x="1860884" y="601663"/>
                  </a:lnTo>
                  <a:lnTo>
                    <a:pt x="1854151" y="596900"/>
                  </a:lnTo>
                  <a:lnTo>
                    <a:pt x="1847419" y="592535"/>
                  </a:lnTo>
                  <a:lnTo>
                    <a:pt x="1846627" y="592138"/>
                  </a:lnTo>
                  <a:lnTo>
                    <a:pt x="1840290" y="586978"/>
                  </a:lnTo>
                  <a:lnTo>
                    <a:pt x="1834350" y="581819"/>
                  </a:lnTo>
                  <a:lnTo>
                    <a:pt x="1822469" y="571103"/>
                  </a:lnTo>
                  <a:lnTo>
                    <a:pt x="1815736" y="564356"/>
                  </a:lnTo>
                  <a:lnTo>
                    <a:pt x="1809516" y="557841"/>
                  </a:lnTo>
                  <a:lnTo>
                    <a:pt x="1805439" y="553244"/>
                  </a:lnTo>
                  <a:lnTo>
                    <a:pt x="1799103" y="545703"/>
                  </a:lnTo>
                  <a:lnTo>
                    <a:pt x="1807023" y="555228"/>
                  </a:lnTo>
                  <a:lnTo>
                    <a:pt x="1809516" y="557841"/>
                  </a:lnTo>
                  <a:lnTo>
                    <a:pt x="1811776" y="560388"/>
                  </a:lnTo>
                  <a:lnTo>
                    <a:pt x="1779697" y="579438"/>
                  </a:lnTo>
                  <a:lnTo>
                    <a:pt x="1720292" y="604044"/>
                  </a:lnTo>
                  <a:lnTo>
                    <a:pt x="1673164" y="523875"/>
                  </a:lnTo>
                  <a:lnTo>
                    <a:pt x="1721480" y="484585"/>
                  </a:lnTo>
                  <a:lnTo>
                    <a:pt x="1752767" y="465931"/>
                  </a:lnTo>
                  <a:lnTo>
                    <a:pt x="1748410" y="452835"/>
                  </a:lnTo>
                  <a:lnTo>
                    <a:pt x="1744450" y="439341"/>
                  </a:lnTo>
                  <a:lnTo>
                    <a:pt x="1741282" y="425847"/>
                  </a:lnTo>
                  <a:lnTo>
                    <a:pt x="1738510" y="412353"/>
                  </a:lnTo>
                  <a:lnTo>
                    <a:pt x="1736530" y="398860"/>
                  </a:lnTo>
                  <a:lnTo>
                    <a:pt x="1735737" y="385366"/>
                  </a:lnTo>
                  <a:lnTo>
                    <a:pt x="1734945" y="371475"/>
                  </a:lnTo>
                  <a:lnTo>
                    <a:pt x="1735341" y="357981"/>
                  </a:lnTo>
                  <a:lnTo>
                    <a:pt x="1704451" y="350441"/>
                  </a:lnTo>
                  <a:lnTo>
                    <a:pt x="1644650" y="325438"/>
                  </a:lnTo>
                  <a:lnTo>
                    <a:pt x="1668412" y="235347"/>
                  </a:lnTo>
                  <a:lnTo>
                    <a:pt x="1730193" y="242094"/>
                  </a:lnTo>
                  <a:lnTo>
                    <a:pt x="1760687" y="250031"/>
                  </a:lnTo>
                  <a:lnTo>
                    <a:pt x="1766628" y="237331"/>
                  </a:lnTo>
                  <a:lnTo>
                    <a:pt x="1773361" y="225028"/>
                  </a:lnTo>
                  <a:lnTo>
                    <a:pt x="1781281" y="213519"/>
                  </a:lnTo>
                  <a:lnTo>
                    <a:pt x="1789202" y="201613"/>
                  </a:lnTo>
                  <a:lnTo>
                    <a:pt x="1797915" y="190500"/>
                  </a:lnTo>
                  <a:lnTo>
                    <a:pt x="1807023" y="179784"/>
                  </a:lnTo>
                  <a:lnTo>
                    <a:pt x="1816924" y="169069"/>
                  </a:lnTo>
                  <a:lnTo>
                    <a:pt x="1827221" y="159544"/>
                  </a:lnTo>
                  <a:lnTo>
                    <a:pt x="1812964" y="135334"/>
                  </a:lnTo>
                  <a:lnTo>
                    <a:pt x="1788410" y="75406"/>
                  </a:lnTo>
                  <a:lnTo>
                    <a:pt x="1868804" y="27781"/>
                  </a:lnTo>
                  <a:lnTo>
                    <a:pt x="1907219" y="76994"/>
                  </a:lnTo>
                  <a:lnTo>
                    <a:pt x="1923061" y="102791"/>
                  </a:lnTo>
                  <a:lnTo>
                    <a:pt x="1917516" y="105172"/>
                  </a:lnTo>
                  <a:lnTo>
                    <a:pt x="1912368" y="107156"/>
                  </a:lnTo>
                  <a:lnTo>
                    <a:pt x="1924249" y="102791"/>
                  </a:lnTo>
                  <a:lnTo>
                    <a:pt x="1935734" y="99219"/>
                  </a:lnTo>
                  <a:lnTo>
                    <a:pt x="1945239" y="96044"/>
                  </a:lnTo>
                  <a:lnTo>
                    <a:pt x="1961080" y="92869"/>
                  </a:lnTo>
                  <a:lnTo>
                    <a:pt x="1969001" y="91281"/>
                  </a:lnTo>
                  <a:lnTo>
                    <a:pt x="1977317" y="89694"/>
                  </a:lnTo>
                  <a:lnTo>
                    <a:pt x="1979297" y="89694"/>
                  </a:lnTo>
                  <a:lnTo>
                    <a:pt x="1994347" y="88106"/>
                  </a:lnTo>
                  <a:lnTo>
                    <a:pt x="2009792" y="87709"/>
                  </a:lnTo>
                  <a:lnTo>
                    <a:pt x="2013752" y="87709"/>
                  </a:lnTo>
                  <a:lnTo>
                    <a:pt x="2019693" y="87709"/>
                  </a:lnTo>
                  <a:lnTo>
                    <a:pt x="2031970" y="88503"/>
                  </a:lnTo>
                  <a:lnTo>
                    <a:pt x="2043455" y="89297"/>
                  </a:lnTo>
                  <a:lnTo>
                    <a:pt x="2034346" y="88503"/>
                  </a:lnTo>
                  <a:lnTo>
                    <a:pt x="2038306" y="72628"/>
                  </a:lnTo>
                  <a:lnTo>
                    <a:pt x="206602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PA_组合 26"/>
          <p:cNvGrpSpPr/>
          <p:nvPr>
            <p:custDataLst>
              <p:tags r:id="rId8"/>
            </p:custDataLst>
          </p:nvPr>
        </p:nvGrpSpPr>
        <p:grpSpPr>
          <a:xfrm>
            <a:off x="7938865" y="1357455"/>
            <a:ext cx="603891" cy="603891"/>
            <a:chOff x="8977907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椭圆 15"/>
            <p:cNvSpPr/>
            <p:nvPr/>
          </p:nvSpPr>
          <p:spPr>
            <a:xfrm>
              <a:off x="8977907" y="1828640"/>
              <a:ext cx="576064" cy="576064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" name="KSO_Shape"/>
            <p:cNvSpPr>
              <a:spLocks/>
            </p:cNvSpPr>
            <p:nvPr/>
          </p:nvSpPr>
          <p:spPr bwMode="auto">
            <a:xfrm>
              <a:off x="9121923" y="1989931"/>
              <a:ext cx="316789" cy="269270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PA_椭圆 29"/>
          <p:cNvSpPr/>
          <p:nvPr>
            <p:custDataLst>
              <p:tags r:id="rId9"/>
            </p:custDataLst>
          </p:nvPr>
        </p:nvSpPr>
        <p:spPr>
          <a:xfrm>
            <a:off x="7118232" y="608373"/>
            <a:ext cx="207586" cy="207586"/>
          </a:xfrm>
          <a:prstGeom prst="ellipse">
            <a:avLst/>
          </a:prstGeom>
          <a:solidFill>
            <a:srgbClr val="A4001D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PA_椭圆 30"/>
          <p:cNvSpPr/>
          <p:nvPr>
            <p:custDataLst>
              <p:tags r:id="rId10"/>
            </p:custDataLst>
          </p:nvPr>
        </p:nvSpPr>
        <p:spPr>
          <a:xfrm>
            <a:off x="7270592" y="2120147"/>
            <a:ext cx="207586" cy="207586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0" name="PA_椭圆 31"/>
          <p:cNvSpPr/>
          <p:nvPr>
            <p:custDataLst>
              <p:tags r:id="rId11"/>
            </p:custDataLst>
          </p:nvPr>
        </p:nvSpPr>
        <p:spPr>
          <a:xfrm>
            <a:off x="4581845" y="1607840"/>
            <a:ext cx="207586" cy="207586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1" name="PA_矩形 32"/>
          <p:cNvSpPr/>
          <p:nvPr>
            <p:custDataLst>
              <p:tags r:id="rId12"/>
            </p:custDataLst>
          </p:nvPr>
        </p:nvSpPr>
        <p:spPr>
          <a:xfrm>
            <a:off x="-4836" y="4415421"/>
            <a:ext cx="12221587" cy="1777035"/>
          </a:xfrm>
          <a:prstGeom prst="rect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4" name="矩形 259"/>
          <p:cNvSpPr>
            <a:spLocks noChangeArrowheads="1"/>
          </p:cNvSpPr>
          <p:nvPr/>
        </p:nvSpPr>
        <p:spPr bwMode="auto">
          <a:xfrm>
            <a:off x="2296763" y="4520939"/>
            <a:ext cx="759603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6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此处添加章节标题</a:t>
            </a:r>
            <a:endParaRPr lang="zh-CN" alt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矩形 259"/>
          <p:cNvSpPr>
            <a:spLocks noChangeArrowheads="1"/>
          </p:cNvSpPr>
          <p:nvPr/>
        </p:nvSpPr>
        <p:spPr bwMode="auto">
          <a:xfrm>
            <a:off x="2189038" y="5513983"/>
            <a:ext cx="78114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We have many PowerPoint </a:t>
            </a:r>
            <a:r>
              <a:rPr lang="zh-CN" altLang="en-US" sz="1400" dirty="0">
                <a:solidFill>
                  <a:schemeClr val="bg1"/>
                </a:solidFill>
                <a:cs typeface="Arial" panose="020B0604020202020204" pitchFamily="34" charset="0"/>
              </a:rPr>
              <a:t>templates</a:t>
            </a: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 that has been specifically designed to help anyone that is stepping into the world of PowerPoint for the very first time.</a:t>
            </a:r>
            <a:endParaRPr lang="zh-CN" altLang="en-US" sz="1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27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5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50"/>
                            </p:stCondLst>
                            <p:childTnLst>
                              <p:par>
                                <p:cTn id="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50"/>
                            </p:stCondLst>
                            <p:childTnLst>
                              <p:par>
                                <p:cTn id="6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400"/>
                            </p:stCondLst>
                            <p:childTnLst>
                              <p:par>
                                <p:cTn id="7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73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  <p:bldP spid="18" grpId="0" animBg="1"/>
      <p:bldP spid="19" grpId="0" animBg="1"/>
      <p:bldP spid="20" grpId="0" animBg="1"/>
      <p:bldP spid="21" grpId="0" animBg="1"/>
      <p:bldP spid="24" grpId="0"/>
      <p:bldP spid="24" grpId="1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196" r="83995"/>
          <a:stretch/>
        </p:blipFill>
        <p:spPr>
          <a:xfrm>
            <a:off x="0" y="4769963"/>
            <a:ext cx="1951348" cy="208803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53" t="80182"/>
          <a:stretch/>
        </p:blipFill>
        <p:spPr>
          <a:xfrm flipV="1">
            <a:off x="6919274" y="0"/>
            <a:ext cx="5272726" cy="1343320"/>
          </a:xfrm>
          <a:prstGeom prst="rect">
            <a:avLst/>
          </a:prstGeom>
        </p:spPr>
      </p:pic>
      <p:sp>
        <p:nvSpPr>
          <p:cNvPr id="4" name="TextBox 67"/>
          <p:cNvSpPr txBox="1"/>
          <p:nvPr/>
        </p:nvSpPr>
        <p:spPr>
          <a:xfrm>
            <a:off x="845901" y="671660"/>
            <a:ext cx="1954381" cy="311880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1500" spc="300" dirty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5" name="TextBox 68"/>
          <p:cNvSpPr txBox="1"/>
          <p:nvPr/>
        </p:nvSpPr>
        <p:spPr>
          <a:xfrm>
            <a:off x="2506005" y="1458530"/>
            <a:ext cx="1292662" cy="366703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7200" spc="600" dirty="0">
                <a:solidFill>
                  <a:srgbClr val="1E4A7B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itchFamily="34" charset="0"/>
              </a:rPr>
              <a:t>CONTENTS</a:t>
            </a:r>
            <a:endParaRPr lang="zh-CN" altLang="en-US" sz="7200" spc="600" dirty="0">
              <a:solidFill>
                <a:srgbClr val="1E4A7B"/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47159" y="1921807"/>
            <a:ext cx="5035423" cy="618507"/>
            <a:chOff x="1098018" y="1340446"/>
            <a:chExt cx="6947964" cy="737210"/>
          </a:xfrm>
        </p:grpSpPr>
        <p:sp>
          <p:nvSpPr>
            <p:cNvPr id="7" name="任意多边形 6"/>
            <p:cNvSpPr/>
            <p:nvPr/>
          </p:nvSpPr>
          <p:spPr>
            <a:xfrm>
              <a:off x="2699790" y="1414168"/>
              <a:ext cx="5346192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7650" tIns="152615" rIns="276440" bIns="152615" numCol="1" spcCol="1270" anchor="ctr" anchorCtr="0">
              <a:noAutofit/>
            </a:bodyPr>
            <a:lstStyle/>
            <a:p>
              <a:pPr marL="0" lvl="1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2400" spc="300" dirty="0">
                  <a:solidFill>
                    <a:srgbClr val="1E4A7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此处添加章节标题</a:t>
              </a: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1098018" y="1340446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6958" tIns="106473" rIns="176958" bIns="106473" numCol="1" spcCol="1270" anchor="ctr" anchorCtr="0">
              <a:noAutofit/>
            </a:bodyPr>
            <a:lstStyle/>
            <a:p>
              <a:pPr algn="ctr" defTabSz="1644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600" dirty="0">
                  <a:latin typeface="Agency FB" panose="020B05030202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3600" dirty="0"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947159" y="2854276"/>
            <a:ext cx="5035423" cy="618507"/>
            <a:chOff x="1098018" y="1340446"/>
            <a:chExt cx="6947964" cy="737210"/>
          </a:xfrm>
        </p:grpSpPr>
        <p:sp>
          <p:nvSpPr>
            <p:cNvPr id="10" name="任意多边形 9"/>
            <p:cNvSpPr/>
            <p:nvPr/>
          </p:nvSpPr>
          <p:spPr>
            <a:xfrm>
              <a:off x="2699790" y="1414168"/>
              <a:ext cx="5346192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7650" tIns="152615" rIns="276440" bIns="152615" numCol="1" spcCol="1270" anchor="ctr" anchorCtr="0">
              <a:noAutofit/>
            </a:bodyPr>
            <a:lstStyle/>
            <a:p>
              <a:pPr marL="0" lvl="1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2400" spc="300" dirty="0">
                  <a:solidFill>
                    <a:srgbClr val="1E4A7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此处添加章节标题</a:t>
              </a:r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1098018" y="1340446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6958" tIns="106473" rIns="176958" bIns="106473" numCol="1" spcCol="1270" anchor="ctr" anchorCtr="0">
              <a:noAutofit/>
            </a:bodyPr>
            <a:lstStyle/>
            <a:p>
              <a:pPr algn="ctr" defTabSz="1644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600" dirty="0">
                  <a:latin typeface="Agency FB" panose="020B050302020202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3600" dirty="0"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947159" y="3786745"/>
            <a:ext cx="5035423" cy="618507"/>
            <a:chOff x="1098018" y="1340446"/>
            <a:chExt cx="6947964" cy="737210"/>
          </a:xfrm>
        </p:grpSpPr>
        <p:sp>
          <p:nvSpPr>
            <p:cNvPr id="13" name="任意多边形 12"/>
            <p:cNvSpPr/>
            <p:nvPr/>
          </p:nvSpPr>
          <p:spPr>
            <a:xfrm>
              <a:off x="2699790" y="1414168"/>
              <a:ext cx="5346192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7650" tIns="152615" rIns="276440" bIns="152615" numCol="1" spcCol="1270" anchor="ctr" anchorCtr="0">
              <a:noAutofit/>
            </a:bodyPr>
            <a:lstStyle/>
            <a:p>
              <a:pPr marL="0" lvl="1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2400" spc="300" dirty="0">
                  <a:solidFill>
                    <a:srgbClr val="1E4A7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此处添加章节标题</a:t>
              </a:r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098018" y="1340446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6958" tIns="106473" rIns="176958" bIns="106473" numCol="1" spcCol="1270" anchor="ctr" anchorCtr="0">
              <a:noAutofit/>
            </a:bodyPr>
            <a:lstStyle/>
            <a:p>
              <a:pPr algn="ctr" defTabSz="1644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600" dirty="0">
                  <a:latin typeface="Agency FB" panose="020B050302020202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3600" dirty="0"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947159" y="4719214"/>
            <a:ext cx="5035423" cy="618507"/>
            <a:chOff x="1098018" y="1340446"/>
            <a:chExt cx="6947964" cy="737210"/>
          </a:xfrm>
        </p:grpSpPr>
        <p:sp>
          <p:nvSpPr>
            <p:cNvPr id="16" name="任意多边形 15"/>
            <p:cNvSpPr/>
            <p:nvPr/>
          </p:nvSpPr>
          <p:spPr>
            <a:xfrm>
              <a:off x="2699790" y="1414168"/>
              <a:ext cx="5346192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7650" tIns="152615" rIns="276440" bIns="152615" numCol="1" spcCol="1270" anchor="ctr" anchorCtr="0">
              <a:noAutofit/>
            </a:bodyPr>
            <a:lstStyle/>
            <a:p>
              <a:pPr marL="0" lvl="1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2400" spc="300" dirty="0">
                  <a:solidFill>
                    <a:srgbClr val="1E4A7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此处添加章节标题</a:t>
              </a: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098018" y="1340446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6958" tIns="106473" rIns="176958" bIns="106473" numCol="1" spcCol="1270" anchor="ctr" anchorCtr="0">
              <a:noAutofit/>
            </a:bodyPr>
            <a:lstStyle/>
            <a:p>
              <a:pPr algn="ctr" defTabSz="1644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600" dirty="0">
                  <a:latin typeface="Agency FB" panose="020B050302020202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3600" dirty="0"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947159" y="5651682"/>
            <a:ext cx="5035423" cy="618507"/>
            <a:chOff x="1098018" y="1340446"/>
            <a:chExt cx="6947964" cy="737210"/>
          </a:xfrm>
        </p:grpSpPr>
        <p:sp>
          <p:nvSpPr>
            <p:cNvPr id="19" name="任意多边形 18"/>
            <p:cNvSpPr/>
            <p:nvPr/>
          </p:nvSpPr>
          <p:spPr>
            <a:xfrm>
              <a:off x="2699790" y="1414168"/>
              <a:ext cx="5346192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7650" tIns="152615" rIns="276440" bIns="152615" numCol="1" spcCol="1270" anchor="ctr" anchorCtr="0">
              <a:noAutofit/>
            </a:bodyPr>
            <a:lstStyle/>
            <a:p>
              <a:pPr marL="0" lvl="1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2400" spc="300" dirty="0">
                  <a:solidFill>
                    <a:srgbClr val="1E4A7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此处添加章节标题</a:t>
              </a:r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1098018" y="1340446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6958" tIns="106473" rIns="176958" bIns="106473" numCol="1" spcCol="1270" anchor="ctr" anchorCtr="0">
              <a:noAutofit/>
            </a:bodyPr>
            <a:lstStyle/>
            <a:p>
              <a:pPr algn="ctr" defTabSz="1644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600" dirty="0">
                  <a:latin typeface="Agency FB" panose="020B0503020202020204" pitchFamily="34" charset="0"/>
                  <a:ea typeface="微软雅黑" panose="020B0503020204020204" pitchFamily="34" charset="-122"/>
                </a:rPr>
                <a:t>05</a:t>
              </a:r>
              <a:endParaRPr lang="zh-CN" altLang="en-US" sz="3600" dirty="0"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062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7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8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17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4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nodeType="withEffect" p14:presetBounceEnd="4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nodeType="withEffect" p14:presetBounceEnd="4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7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8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17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六边形 5"/>
          <p:cNvSpPr>
            <a:spLocks noChangeAspect="1"/>
          </p:cNvSpPr>
          <p:nvPr/>
        </p:nvSpPr>
        <p:spPr>
          <a:xfrm>
            <a:off x="2882900" y="3332163"/>
            <a:ext cx="1878013" cy="1616075"/>
          </a:xfrm>
          <a:prstGeom prst="hexagon">
            <a:avLst>
              <a:gd name="adj" fmla="val 28109"/>
              <a:gd name="vf" fmla="val 115470"/>
            </a:avLst>
          </a:prstGeom>
          <a:blipFill>
            <a:blip r:embed="rId3"/>
            <a:srcRect/>
            <a:stretch>
              <a:fillRect/>
            </a:stretch>
          </a:blip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2778125" y="2324100"/>
            <a:ext cx="2114550" cy="1008063"/>
          </a:xfrm>
          <a:custGeom>
            <a:avLst/>
            <a:gdLst>
              <a:gd name="connsiteX0" fmla="*/ 11251 w 2431849"/>
              <a:gd name="connsiteY0" fmla="*/ 0 h 1159310"/>
              <a:gd name="connsiteX1" fmla="*/ 2431849 w 2431849"/>
              <a:gd name="connsiteY1" fmla="*/ 0 h 1159310"/>
              <a:gd name="connsiteX2" fmla="*/ 1771297 w 2431849"/>
              <a:gd name="connsiteY2" fmla="*/ 1159310 h 1159310"/>
              <a:gd name="connsiteX3" fmla="*/ 680579 w 2431849"/>
              <a:gd name="connsiteY3" fmla="*/ 1159310 h 1159310"/>
              <a:gd name="connsiteX4" fmla="*/ 684967 w 2431849"/>
              <a:gd name="connsiteY4" fmla="*/ 1151710 h 1159310"/>
              <a:gd name="connsiteX5" fmla="*/ 2397 w 2431849"/>
              <a:gd name="connsiteY5" fmla="*/ 0 h 1159310"/>
              <a:gd name="connsiteX6" fmla="*/ 11251 w 2431849"/>
              <a:gd name="connsiteY6" fmla="*/ 0 h 1159310"/>
              <a:gd name="connsiteX7" fmla="*/ 4365 w 2431849"/>
              <a:gd name="connsiteY7" fmla="*/ 11926 h 1159310"/>
              <a:gd name="connsiteX8" fmla="*/ 0 w 2431849"/>
              <a:gd name="connsiteY8" fmla="*/ 4265 h 1159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1849" h="1159310">
                <a:moveTo>
                  <a:pt x="11251" y="0"/>
                </a:moveTo>
                <a:lnTo>
                  <a:pt x="2431849" y="0"/>
                </a:lnTo>
                <a:lnTo>
                  <a:pt x="1771297" y="1159310"/>
                </a:lnTo>
                <a:lnTo>
                  <a:pt x="680579" y="1159310"/>
                </a:lnTo>
                <a:lnTo>
                  <a:pt x="684967" y="1151710"/>
                </a:lnTo>
                <a:close/>
                <a:moveTo>
                  <a:pt x="2397" y="0"/>
                </a:moveTo>
                <a:lnTo>
                  <a:pt x="11251" y="0"/>
                </a:lnTo>
                <a:lnTo>
                  <a:pt x="4365" y="11926"/>
                </a:lnTo>
                <a:lnTo>
                  <a:pt x="0" y="4265"/>
                </a:lnTo>
                <a:close/>
              </a:path>
            </a:pathLst>
          </a:custGeom>
          <a:solidFill>
            <a:srgbClr val="1E4A7A"/>
          </a:solidFill>
          <a:ln w="5080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 rot="18000000">
            <a:off x="1639094" y="2986882"/>
            <a:ext cx="2114550" cy="1008062"/>
          </a:xfrm>
          <a:custGeom>
            <a:avLst/>
            <a:gdLst>
              <a:gd name="connsiteX0" fmla="*/ 3958 w 2431849"/>
              <a:gd name="connsiteY0" fmla="*/ 0 h 1159310"/>
              <a:gd name="connsiteX1" fmla="*/ 743 w 2431849"/>
              <a:gd name="connsiteY1" fmla="*/ 5569 h 1159310"/>
              <a:gd name="connsiteX2" fmla="*/ 0 w 2431849"/>
              <a:gd name="connsiteY2" fmla="*/ 4265 h 1159310"/>
              <a:gd name="connsiteX3" fmla="*/ 2397 w 2431849"/>
              <a:gd name="connsiteY3" fmla="*/ 0 h 1159310"/>
              <a:gd name="connsiteX4" fmla="*/ 2431849 w 2431849"/>
              <a:gd name="connsiteY4" fmla="*/ 0 h 1159310"/>
              <a:gd name="connsiteX5" fmla="*/ 1771297 w 2431849"/>
              <a:gd name="connsiteY5" fmla="*/ 1159310 h 1159310"/>
              <a:gd name="connsiteX6" fmla="*/ 673286 w 2431849"/>
              <a:gd name="connsiteY6" fmla="*/ 1159310 h 1159310"/>
              <a:gd name="connsiteX7" fmla="*/ 680867 w 2431849"/>
              <a:gd name="connsiteY7" fmla="*/ 1146179 h 1159310"/>
              <a:gd name="connsiteX8" fmla="*/ 10388 w 2431849"/>
              <a:gd name="connsiteY8" fmla="*/ 0 h 1159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1849" h="1159310">
                <a:moveTo>
                  <a:pt x="3958" y="0"/>
                </a:moveTo>
                <a:lnTo>
                  <a:pt x="743" y="5569"/>
                </a:lnTo>
                <a:lnTo>
                  <a:pt x="0" y="4265"/>
                </a:lnTo>
                <a:lnTo>
                  <a:pt x="2397" y="0"/>
                </a:lnTo>
                <a:close/>
                <a:moveTo>
                  <a:pt x="2431849" y="0"/>
                </a:moveTo>
                <a:lnTo>
                  <a:pt x="1771297" y="1159310"/>
                </a:lnTo>
                <a:lnTo>
                  <a:pt x="673286" y="1159310"/>
                </a:lnTo>
                <a:lnTo>
                  <a:pt x="680867" y="1146179"/>
                </a:lnTo>
                <a:lnTo>
                  <a:pt x="10388" y="0"/>
                </a:lnTo>
                <a:close/>
              </a:path>
            </a:pathLst>
          </a:custGeom>
          <a:solidFill>
            <a:srgbClr val="1E4A7A"/>
          </a:solidFill>
          <a:ln w="5080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 rot="3600000" flipV="1">
            <a:off x="1641475" y="4305300"/>
            <a:ext cx="2106613" cy="1008063"/>
          </a:xfrm>
          <a:custGeom>
            <a:avLst/>
            <a:gdLst>
              <a:gd name="connsiteX0" fmla="*/ 658123 w 2423497"/>
              <a:gd name="connsiteY0" fmla="*/ 1159310 h 1159310"/>
              <a:gd name="connsiteX1" fmla="*/ 1765790 w 2423497"/>
              <a:gd name="connsiteY1" fmla="*/ 1159310 h 1159310"/>
              <a:gd name="connsiteX2" fmla="*/ 1755630 w 2423497"/>
              <a:gd name="connsiteY2" fmla="*/ 1141712 h 1159310"/>
              <a:gd name="connsiteX3" fmla="*/ 2423497 w 2423497"/>
              <a:gd name="connsiteY3" fmla="*/ 0 h 1159310"/>
              <a:gd name="connsiteX4" fmla="*/ 2397 w 2423497"/>
              <a:gd name="connsiteY4" fmla="*/ 0 h 1159310"/>
              <a:gd name="connsiteX5" fmla="*/ 0 w 2423497"/>
              <a:gd name="connsiteY5" fmla="*/ 4265 h 1159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23497" h="1159310">
                <a:moveTo>
                  <a:pt x="658123" y="1159310"/>
                </a:moveTo>
                <a:lnTo>
                  <a:pt x="1765790" y="1159310"/>
                </a:lnTo>
                <a:lnTo>
                  <a:pt x="1755630" y="1141712"/>
                </a:lnTo>
                <a:lnTo>
                  <a:pt x="2423497" y="0"/>
                </a:lnTo>
                <a:lnTo>
                  <a:pt x="2397" y="0"/>
                </a:lnTo>
                <a:lnTo>
                  <a:pt x="0" y="4265"/>
                </a:lnTo>
                <a:close/>
              </a:path>
            </a:pathLst>
          </a:custGeom>
          <a:solidFill>
            <a:srgbClr val="1E4A7A"/>
          </a:solidFill>
          <a:ln w="5080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 flipV="1">
            <a:off x="2781300" y="4973638"/>
            <a:ext cx="2114550" cy="1008062"/>
          </a:xfrm>
          <a:custGeom>
            <a:avLst/>
            <a:gdLst>
              <a:gd name="connsiteX0" fmla="*/ 2397 w 2431849"/>
              <a:gd name="connsiteY0" fmla="*/ 0 h 1159310"/>
              <a:gd name="connsiteX1" fmla="*/ 2431849 w 2431849"/>
              <a:gd name="connsiteY1" fmla="*/ 0 h 1159310"/>
              <a:gd name="connsiteX2" fmla="*/ 1771297 w 2431849"/>
              <a:gd name="connsiteY2" fmla="*/ 1159310 h 1159310"/>
              <a:gd name="connsiteX3" fmla="*/ 658123 w 2431849"/>
              <a:gd name="connsiteY3" fmla="*/ 1159310 h 1159310"/>
              <a:gd name="connsiteX4" fmla="*/ 0 w 2431849"/>
              <a:gd name="connsiteY4" fmla="*/ 4265 h 1159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1849" h="1159310">
                <a:moveTo>
                  <a:pt x="2397" y="0"/>
                </a:moveTo>
                <a:lnTo>
                  <a:pt x="2431849" y="0"/>
                </a:lnTo>
                <a:lnTo>
                  <a:pt x="1771297" y="1159310"/>
                </a:lnTo>
                <a:lnTo>
                  <a:pt x="658123" y="1159310"/>
                </a:lnTo>
                <a:lnTo>
                  <a:pt x="0" y="4265"/>
                </a:lnTo>
                <a:close/>
              </a:path>
            </a:pathLst>
          </a:custGeom>
          <a:solidFill>
            <a:srgbClr val="1E4A7A"/>
          </a:solidFill>
          <a:ln w="5080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>
            <a:grpSpLocks noChangeAspect="1"/>
          </p:cNvGrpSpPr>
          <p:nvPr/>
        </p:nvGrpSpPr>
        <p:grpSpPr>
          <a:xfrm>
            <a:off x="2441305" y="3342428"/>
            <a:ext cx="506098" cy="384538"/>
            <a:chOff x="4268086" y="4221191"/>
            <a:chExt cx="509646" cy="387231"/>
          </a:xfrm>
          <a:solidFill>
            <a:srgbClr val="FFFFFF"/>
          </a:solidFill>
        </p:grpSpPr>
        <p:sp>
          <p:nvSpPr>
            <p:cNvPr id="12" name="Freeform 20"/>
            <p:cNvSpPr>
              <a:spLocks noEditPoints="1"/>
            </p:cNvSpPr>
            <p:nvPr/>
          </p:nvSpPr>
          <p:spPr bwMode="auto">
            <a:xfrm>
              <a:off x="4268086" y="4273030"/>
              <a:ext cx="337890" cy="335392"/>
            </a:xfrm>
            <a:custGeom>
              <a:avLst/>
              <a:gdLst>
                <a:gd name="T0" fmla="*/ 229 w 229"/>
                <a:gd name="T1" fmla="*/ 128 h 227"/>
                <a:gd name="T2" fmla="*/ 229 w 229"/>
                <a:gd name="T3" fmla="*/ 98 h 227"/>
                <a:gd name="T4" fmla="*/ 206 w 229"/>
                <a:gd name="T5" fmla="*/ 93 h 227"/>
                <a:gd name="T6" fmla="*/ 200 w 229"/>
                <a:gd name="T7" fmla="*/ 76 h 227"/>
                <a:gd name="T8" fmla="*/ 216 w 229"/>
                <a:gd name="T9" fmla="*/ 58 h 227"/>
                <a:gd name="T10" fmla="*/ 198 w 229"/>
                <a:gd name="T11" fmla="*/ 34 h 227"/>
                <a:gd name="T12" fmla="*/ 176 w 229"/>
                <a:gd name="T13" fmla="*/ 44 h 227"/>
                <a:gd name="T14" fmla="*/ 161 w 229"/>
                <a:gd name="T15" fmla="*/ 33 h 227"/>
                <a:gd name="T16" fmla="*/ 164 w 229"/>
                <a:gd name="T17" fmla="*/ 9 h 227"/>
                <a:gd name="T18" fmla="*/ 135 w 229"/>
                <a:gd name="T19" fmla="*/ 0 h 227"/>
                <a:gd name="T20" fmla="*/ 123 w 229"/>
                <a:gd name="T21" fmla="*/ 20 h 227"/>
                <a:gd name="T22" fmla="*/ 114 w 229"/>
                <a:gd name="T23" fmla="*/ 20 h 227"/>
                <a:gd name="T24" fmla="*/ 105 w 229"/>
                <a:gd name="T25" fmla="*/ 20 h 227"/>
                <a:gd name="T26" fmla="*/ 93 w 229"/>
                <a:gd name="T27" fmla="*/ 0 h 227"/>
                <a:gd name="T28" fmla="*/ 65 w 229"/>
                <a:gd name="T29" fmla="*/ 9 h 227"/>
                <a:gd name="T30" fmla="*/ 67 w 229"/>
                <a:gd name="T31" fmla="*/ 33 h 227"/>
                <a:gd name="T32" fmla="*/ 52 w 229"/>
                <a:gd name="T33" fmla="*/ 44 h 227"/>
                <a:gd name="T34" fmla="*/ 30 w 229"/>
                <a:gd name="T35" fmla="*/ 34 h 227"/>
                <a:gd name="T36" fmla="*/ 13 w 229"/>
                <a:gd name="T37" fmla="*/ 58 h 227"/>
                <a:gd name="T38" fmla="*/ 29 w 229"/>
                <a:gd name="T39" fmla="*/ 76 h 227"/>
                <a:gd name="T40" fmla="*/ 23 w 229"/>
                <a:gd name="T41" fmla="*/ 94 h 227"/>
                <a:gd name="T42" fmla="*/ 0 w 229"/>
                <a:gd name="T43" fmla="*/ 98 h 227"/>
                <a:gd name="T44" fmla="*/ 0 w 229"/>
                <a:gd name="T45" fmla="*/ 128 h 227"/>
                <a:gd name="T46" fmla="*/ 23 w 229"/>
                <a:gd name="T47" fmla="*/ 133 h 227"/>
                <a:gd name="T48" fmla="*/ 29 w 229"/>
                <a:gd name="T49" fmla="*/ 151 h 227"/>
                <a:gd name="T50" fmla="*/ 13 w 229"/>
                <a:gd name="T51" fmla="*/ 169 h 227"/>
                <a:gd name="T52" fmla="*/ 31 w 229"/>
                <a:gd name="T53" fmla="*/ 193 h 227"/>
                <a:gd name="T54" fmla="*/ 52 w 229"/>
                <a:gd name="T55" fmla="*/ 183 h 227"/>
                <a:gd name="T56" fmla="*/ 67 w 229"/>
                <a:gd name="T57" fmla="*/ 194 h 227"/>
                <a:gd name="T58" fmla="*/ 65 w 229"/>
                <a:gd name="T59" fmla="*/ 218 h 227"/>
                <a:gd name="T60" fmla="*/ 93 w 229"/>
                <a:gd name="T61" fmla="*/ 227 h 227"/>
                <a:gd name="T62" fmla="*/ 105 w 229"/>
                <a:gd name="T63" fmla="*/ 206 h 227"/>
                <a:gd name="T64" fmla="*/ 114 w 229"/>
                <a:gd name="T65" fmla="*/ 207 h 227"/>
                <a:gd name="T66" fmla="*/ 124 w 229"/>
                <a:gd name="T67" fmla="*/ 206 h 227"/>
                <a:gd name="T68" fmla="*/ 135 w 229"/>
                <a:gd name="T69" fmla="*/ 227 h 227"/>
                <a:gd name="T70" fmla="*/ 164 w 229"/>
                <a:gd name="T71" fmla="*/ 217 h 227"/>
                <a:gd name="T72" fmla="*/ 161 w 229"/>
                <a:gd name="T73" fmla="*/ 194 h 227"/>
                <a:gd name="T74" fmla="*/ 176 w 229"/>
                <a:gd name="T75" fmla="*/ 183 h 227"/>
                <a:gd name="T76" fmla="*/ 198 w 229"/>
                <a:gd name="T77" fmla="*/ 193 h 227"/>
                <a:gd name="T78" fmla="*/ 216 w 229"/>
                <a:gd name="T79" fmla="*/ 168 h 227"/>
                <a:gd name="T80" fmla="*/ 200 w 229"/>
                <a:gd name="T81" fmla="*/ 151 h 227"/>
                <a:gd name="T82" fmla="*/ 206 w 229"/>
                <a:gd name="T83" fmla="*/ 133 h 227"/>
                <a:gd name="T84" fmla="*/ 229 w 229"/>
                <a:gd name="T85" fmla="*/ 128 h 227"/>
                <a:gd name="T86" fmla="*/ 114 w 229"/>
                <a:gd name="T87" fmla="*/ 180 h 227"/>
                <a:gd name="T88" fmla="*/ 47 w 229"/>
                <a:gd name="T89" fmla="*/ 113 h 227"/>
                <a:gd name="T90" fmla="*/ 114 w 229"/>
                <a:gd name="T91" fmla="*/ 46 h 227"/>
                <a:gd name="T92" fmla="*/ 181 w 229"/>
                <a:gd name="T93" fmla="*/ 113 h 227"/>
                <a:gd name="T94" fmla="*/ 114 w 229"/>
                <a:gd name="T95" fmla="*/ 18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" name="Freeform 21"/>
            <p:cNvSpPr>
              <a:spLocks noEditPoints="1"/>
            </p:cNvSpPr>
            <p:nvPr/>
          </p:nvSpPr>
          <p:spPr bwMode="auto">
            <a:xfrm>
              <a:off x="4577871" y="4221191"/>
              <a:ext cx="199861" cy="199861"/>
            </a:xfrm>
            <a:custGeom>
              <a:avLst/>
              <a:gdLst>
                <a:gd name="T0" fmla="*/ 135 w 135"/>
                <a:gd name="T1" fmla="*/ 76 h 135"/>
                <a:gd name="T2" fmla="*/ 135 w 135"/>
                <a:gd name="T3" fmla="*/ 58 h 135"/>
                <a:gd name="T4" fmla="*/ 122 w 135"/>
                <a:gd name="T5" fmla="*/ 55 h 135"/>
                <a:gd name="T6" fmla="*/ 118 w 135"/>
                <a:gd name="T7" fmla="*/ 45 h 135"/>
                <a:gd name="T8" fmla="*/ 128 w 135"/>
                <a:gd name="T9" fmla="*/ 34 h 135"/>
                <a:gd name="T10" fmla="*/ 117 w 135"/>
                <a:gd name="T11" fmla="*/ 20 h 135"/>
                <a:gd name="T12" fmla="*/ 104 w 135"/>
                <a:gd name="T13" fmla="*/ 26 h 135"/>
                <a:gd name="T14" fmla="*/ 96 w 135"/>
                <a:gd name="T15" fmla="*/ 19 h 135"/>
                <a:gd name="T16" fmla="*/ 97 w 135"/>
                <a:gd name="T17" fmla="*/ 5 h 135"/>
                <a:gd name="T18" fmla="*/ 80 w 135"/>
                <a:gd name="T19" fmla="*/ 0 h 135"/>
                <a:gd name="T20" fmla="*/ 73 w 135"/>
                <a:gd name="T21" fmla="*/ 12 h 135"/>
                <a:gd name="T22" fmla="*/ 67 w 135"/>
                <a:gd name="T23" fmla="*/ 12 h 135"/>
                <a:gd name="T24" fmla="*/ 62 w 135"/>
                <a:gd name="T25" fmla="*/ 12 h 135"/>
                <a:gd name="T26" fmla="*/ 55 w 135"/>
                <a:gd name="T27" fmla="*/ 0 h 135"/>
                <a:gd name="T28" fmla="*/ 38 w 135"/>
                <a:gd name="T29" fmla="*/ 5 h 135"/>
                <a:gd name="T30" fmla="*/ 39 w 135"/>
                <a:gd name="T31" fmla="*/ 19 h 135"/>
                <a:gd name="T32" fmla="*/ 30 w 135"/>
                <a:gd name="T33" fmla="*/ 26 h 135"/>
                <a:gd name="T34" fmla="*/ 18 w 135"/>
                <a:gd name="T35" fmla="*/ 20 h 135"/>
                <a:gd name="T36" fmla="*/ 7 w 135"/>
                <a:gd name="T37" fmla="*/ 34 h 135"/>
                <a:gd name="T38" fmla="*/ 17 w 135"/>
                <a:gd name="T39" fmla="*/ 45 h 135"/>
                <a:gd name="T40" fmla="*/ 13 w 135"/>
                <a:gd name="T41" fmla="*/ 55 h 135"/>
                <a:gd name="T42" fmla="*/ 0 w 135"/>
                <a:gd name="T43" fmla="*/ 58 h 135"/>
                <a:gd name="T44" fmla="*/ 0 w 135"/>
                <a:gd name="T45" fmla="*/ 76 h 135"/>
                <a:gd name="T46" fmla="*/ 13 w 135"/>
                <a:gd name="T47" fmla="*/ 79 h 135"/>
                <a:gd name="T48" fmla="*/ 17 w 135"/>
                <a:gd name="T49" fmla="*/ 90 h 135"/>
                <a:gd name="T50" fmla="*/ 7 w 135"/>
                <a:gd name="T51" fmla="*/ 100 h 135"/>
                <a:gd name="T52" fmla="*/ 18 w 135"/>
                <a:gd name="T53" fmla="*/ 114 h 135"/>
                <a:gd name="T54" fmla="*/ 31 w 135"/>
                <a:gd name="T55" fmla="*/ 109 h 135"/>
                <a:gd name="T56" fmla="*/ 39 w 135"/>
                <a:gd name="T57" fmla="*/ 115 h 135"/>
                <a:gd name="T58" fmla="*/ 38 w 135"/>
                <a:gd name="T59" fmla="*/ 129 h 135"/>
                <a:gd name="T60" fmla="*/ 55 w 135"/>
                <a:gd name="T61" fmla="*/ 135 h 135"/>
                <a:gd name="T62" fmla="*/ 62 w 135"/>
                <a:gd name="T63" fmla="*/ 122 h 135"/>
                <a:gd name="T64" fmla="*/ 68 w 135"/>
                <a:gd name="T65" fmla="*/ 123 h 135"/>
                <a:gd name="T66" fmla="*/ 73 w 135"/>
                <a:gd name="T67" fmla="*/ 122 h 135"/>
                <a:gd name="T68" fmla="*/ 80 w 135"/>
                <a:gd name="T69" fmla="*/ 135 h 135"/>
                <a:gd name="T70" fmla="*/ 97 w 135"/>
                <a:gd name="T71" fmla="*/ 129 h 135"/>
                <a:gd name="T72" fmla="*/ 96 w 135"/>
                <a:gd name="T73" fmla="*/ 115 h 135"/>
                <a:gd name="T74" fmla="*/ 104 w 135"/>
                <a:gd name="T75" fmla="*/ 109 h 135"/>
                <a:gd name="T76" fmla="*/ 117 w 135"/>
                <a:gd name="T77" fmla="*/ 114 h 135"/>
                <a:gd name="T78" fmla="*/ 128 w 135"/>
                <a:gd name="T79" fmla="*/ 100 h 135"/>
                <a:gd name="T80" fmla="*/ 118 w 135"/>
                <a:gd name="T81" fmla="*/ 89 h 135"/>
                <a:gd name="T82" fmla="*/ 122 w 135"/>
                <a:gd name="T83" fmla="*/ 79 h 135"/>
                <a:gd name="T84" fmla="*/ 135 w 135"/>
                <a:gd name="T85" fmla="*/ 76 h 135"/>
                <a:gd name="T86" fmla="*/ 67 w 135"/>
                <a:gd name="T87" fmla="*/ 107 h 135"/>
                <a:gd name="T88" fmla="*/ 28 w 135"/>
                <a:gd name="T89" fmla="*/ 67 h 135"/>
                <a:gd name="T90" fmla="*/ 67 w 135"/>
                <a:gd name="T91" fmla="*/ 27 h 135"/>
                <a:gd name="T92" fmla="*/ 107 w 135"/>
                <a:gd name="T93" fmla="*/ 67 h 135"/>
                <a:gd name="T94" fmla="*/ 67 w 135"/>
                <a:gd name="T95" fmla="*/ 10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3701540" y="5306165"/>
            <a:ext cx="304567" cy="389507"/>
            <a:chOff x="1605186" y="572440"/>
            <a:chExt cx="563562" cy="720725"/>
          </a:xfrm>
          <a:solidFill>
            <a:srgbClr val="FFFFFF"/>
          </a:solidFill>
        </p:grpSpPr>
        <p:sp>
          <p:nvSpPr>
            <p:cNvPr id="15" name="Freeform 32"/>
            <p:cNvSpPr/>
            <p:nvPr/>
          </p:nvSpPr>
          <p:spPr bwMode="auto">
            <a:xfrm>
              <a:off x="1814736" y="572440"/>
              <a:ext cx="142875" cy="720725"/>
            </a:xfrm>
            <a:custGeom>
              <a:avLst/>
              <a:gdLst>
                <a:gd name="T0" fmla="*/ 64 w 64"/>
                <a:gd name="T1" fmla="*/ 289 h 321"/>
                <a:gd name="T2" fmla="*/ 32 w 64"/>
                <a:gd name="T3" fmla="*/ 321 h 321"/>
                <a:gd name="T4" fmla="*/ 0 w 64"/>
                <a:gd name="T5" fmla="*/ 289 h 321"/>
                <a:gd name="T6" fmla="*/ 0 w 64"/>
                <a:gd name="T7" fmla="*/ 32 h 321"/>
                <a:gd name="T8" fmla="*/ 32 w 64"/>
                <a:gd name="T9" fmla="*/ 0 h 321"/>
                <a:gd name="T10" fmla="*/ 64 w 64"/>
                <a:gd name="T11" fmla="*/ 32 h 321"/>
                <a:gd name="T12" fmla="*/ 64 w 64"/>
                <a:gd name="T13" fmla="*/ 28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6" name="Freeform 33"/>
            <p:cNvSpPr/>
            <p:nvPr/>
          </p:nvSpPr>
          <p:spPr bwMode="auto">
            <a:xfrm>
              <a:off x="1605186" y="1012177"/>
              <a:ext cx="141288" cy="280988"/>
            </a:xfrm>
            <a:custGeom>
              <a:avLst/>
              <a:gdLst>
                <a:gd name="T0" fmla="*/ 63 w 63"/>
                <a:gd name="T1" fmla="*/ 93 h 125"/>
                <a:gd name="T2" fmla="*/ 32 w 63"/>
                <a:gd name="T3" fmla="*/ 125 h 125"/>
                <a:gd name="T4" fmla="*/ 0 w 63"/>
                <a:gd name="T5" fmla="*/ 93 h 125"/>
                <a:gd name="T6" fmla="*/ 0 w 63"/>
                <a:gd name="T7" fmla="*/ 32 h 125"/>
                <a:gd name="T8" fmla="*/ 32 w 63"/>
                <a:gd name="T9" fmla="*/ 0 h 125"/>
                <a:gd name="T10" fmla="*/ 63 w 63"/>
                <a:gd name="T11" fmla="*/ 32 h 125"/>
                <a:gd name="T12" fmla="*/ 63 w 63"/>
                <a:gd name="T13" fmla="*/ 9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" name="Freeform 34"/>
            <p:cNvSpPr/>
            <p:nvPr/>
          </p:nvSpPr>
          <p:spPr bwMode="auto">
            <a:xfrm>
              <a:off x="2025873" y="804215"/>
              <a:ext cx="142875" cy="488950"/>
            </a:xfrm>
            <a:custGeom>
              <a:avLst/>
              <a:gdLst>
                <a:gd name="T0" fmla="*/ 64 w 64"/>
                <a:gd name="T1" fmla="*/ 186 h 218"/>
                <a:gd name="T2" fmla="*/ 32 w 64"/>
                <a:gd name="T3" fmla="*/ 218 h 218"/>
                <a:gd name="T4" fmla="*/ 0 w 64"/>
                <a:gd name="T5" fmla="*/ 186 h 218"/>
                <a:gd name="T6" fmla="*/ 0 w 64"/>
                <a:gd name="T7" fmla="*/ 32 h 218"/>
                <a:gd name="T8" fmla="*/ 32 w 64"/>
                <a:gd name="T9" fmla="*/ 0 h 218"/>
                <a:gd name="T10" fmla="*/ 64 w 64"/>
                <a:gd name="T11" fmla="*/ 32 h 218"/>
                <a:gd name="T12" fmla="*/ 64 w 64"/>
                <a:gd name="T13" fmla="*/ 186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701540" y="2652891"/>
            <a:ext cx="355250" cy="339754"/>
            <a:chOff x="1004888" y="993775"/>
            <a:chExt cx="2438400" cy="2332038"/>
          </a:xfrm>
          <a:solidFill>
            <a:srgbClr val="FFFFFF"/>
          </a:solidFill>
        </p:grpSpPr>
        <p:sp>
          <p:nvSpPr>
            <p:cNvPr id="19" name="Freeform 25"/>
            <p:cNvSpPr/>
            <p:nvPr/>
          </p:nvSpPr>
          <p:spPr bwMode="auto">
            <a:xfrm>
              <a:off x="1898651" y="2670175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0" name="任意多边形 19"/>
            <p:cNvSpPr>
              <a:spLocks noChangeArrowheads="1"/>
            </p:cNvSpPr>
            <p:nvPr/>
          </p:nvSpPr>
          <p:spPr bwMode="auto">
            <a:xfrm>
              <a:off x="1004888" y="993775"/>
              <a:ext cx="2438400" cy="1774825"/>
            </a:xfrm>
            <a:custGeom>
              <a:avLst/>
              <a:gdLst>
                <a:gd name="connsiteX0" fmla="*/ 290196 w 2438400"/>
                <a:gd name="connsiteY0" fmla="*/ 0 h 1774825"/>
                <a:gd name="connsiteX1" fmla="*/ 2151973 w 2438400"/>
                <a:gd name="connsiteY1" fmla="*/ 0 h 1774825"/>
                <a:gd name="connsiteX2" fmla="*/ 2438400 w 2438400"/>
                <a:gd name="connsiteY2" fmla="*/ 286384 h 1774825"/>
                <a:gd name="connsiteX3" fmla="*/ 2438400 w 2438400"/>
                <a:gd name="connsiteY3" fmla="*/ 1484673 h 1774825"/>
                <a:gd name="connsiteX4" fmla="*/ 2151973 w 2438400"/>
                <a:gd name="connsiteY4" fmla="*/ 1774825 h 1774825"/>
                <a:gd name="connsiteX5" fmla="*/ 290196 w 2438400"/>
                <a:gd name="connsiteY5" fmla="*/ 1774825 h 1774825"/>
                <a:gd name="connsiteX6" fmla="*/ 0 w 2438400"/>
                <a:gd name="connsiteY6" fmla="*/ 1484673 h 1774825"/>
                <a:gd name="connsiteX7" fmla="*/ 0 w 2438400"/>
                <a:gd name="connsiteY7" fmla="*/ 286384 h 1774825"/>
                <a:gd name="connsiteX8" fmla="*/ 290196 w 2438400"/>
                <a:gd name="connsiteY8" fmla="*/ 0 h 1774825"/>
                <a:gd name="connsiteX9" fmla="*/ 471488 w 2438400"/>
                <a:gd name="connsiteY9" fmla="*/ 425450 h 1774825"/>
                <a:gd name="connsiteX10" fmla="*/ 471488 w 2438400"/>
                <a:gd name="connsiteY10" fmla="*/ 598488 h 1774825"/>
                <a:gd name="connsiteX11" fmla="*/ 1971676 w 2438400"/>
                <a:gd name="connsiteY11" fmla="*/ 598488 h 1774825"/>
                <a:gd name="connsiteX12" fmla="*/ 1971676 w 2438400"/>
                <a:gd name="connsiteY12" fmla="*/ 425450 h 1774825"/>
                <a:gd name="connsiteX13" fmla="*/ 471488 w 2438400"/>
                <a:gd name="connsiteY13" fmla="*/ 425450 h 1774825"/>
                <a:gd name="connsiteX14" fmla="*/ 471488 w 2438400"/>
                <a:gd name="connsiteY14" fmla="*/ 801688 h 1774825"/>
                <a:gd name="connsiteX15" fmla="*/ 471488 w 2438400"/>
                <a:gd name="connsiteY15" fmla="*/ 971551 h 1774825"/>
                <a:gd name="connsiteX16" fmla="*/ 1971676 w 2438400"/>
                <a:gd name="connsiteY16" fmla="*/ 971551 h 1774825"/>
                <a:gd name="connsiteX17" fmla="*/ 1971676 w 2438400"/>
                <a:gd name="connsiteY17" fmla="*/ 801688 h 1774825"/>
                <a:gd name="connsiteX18" fmla="*/ 471488 w 2438400"/>
                <a:gd name="connsiteY18" fmla="*/ 801688 h 1774825"/>
                <a:gd name="connsiteX19" fmla="*/ 471488 w 2438400"/>
                <a:gd name="connsiteY19" fmla="*/ 1174750 h 1774825"/>
                <a:gd name="connsiteX20" fmla="*/ 471488 w 2438400"/>
                <a:gd name="connsiteY20" fmla="*/ 1347788 h 1774825"/>
                <a:gd name="connsiteX21" fmla="*/ 1971676 w 2438400"/>
                <a:gd name="connsiteY21" fmla="*/ 1347788 h 1774825"/>
                <a:gd name="connsiteX22" fmla="*/ 1971676 w 2438400"/>
                <a:gd name="connsiteY22" fmla="*/ 1174750 h 1774825"/>
                <a:gd name="connsiteX23" fmla="*/ 471488 w 2438400"/>
                <a:gd name="connsiteY23" fmla="*/ 1174750 h 177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>
            <a:grpSpLocks noChangeAspect="1"/>
          </p:cNvGrpSpPr>
          <p:nvPr/>
        </p:nvGrpSpPr>
        <p:grpSpPr>
          <a:xfrm>
            <a:off x="2533992" y="4610876"/>
            <a:ext cx="295787" cy="292735"/>
            <a:chOff x="6967126" y="4092464"/>
            <a:chExt cx="453105" cy="448433"/>
          </a:xfrm>
          <a:solidFill>
            <a:srgbClr val="FFFFFF"/>
          </a:solidFill>
        </p:grpSpPr>
        <p:sp>
          <p:nvSpPr>
            <p:cNvPr id="22" name="Freeform 136"/>
            <p:cNvSpPr/>
            <p:nvPr/>
          </p:nvSpPr>
          <p:spPr bwMode="auto">
            <a:xfrm>
              <a:off x="6967126" y="4343773"/>
              <a:ext cx="453105" cy="197124"/>
            </a:xfrm>
            <a:custGeom>
              <a:avLst/>
              <a:gdLst>
                <a:gd name="T0" fmla="*/ 103 w 205"/>
                <a:gd name="T1" fmla="*/ 19 h 89"/>
                <a:gd name="T2" fmla="*/ 47 w 205"/>
                <a:gd name="T3" fmla="*/ 0 h 89"/>
                <a:gd name="T4" fmla="*/ 0 w 205"/>
                <a:gd name="T5" fmla="*/ 0 h 89"/>
                <a:gd name="T6" fmla="*/ 0 w 205"/>
                <a:gd name="T7" fmla="*/ 67 h 89"/>
                <a:gd name="T8" fmla="*/ 22 w 205"/>
                <a:gd name="T9" fmla="*/ 89 h 89"/>
                <a:gd name="T10" fmla="*/ 183 w 205"/>
                <a:gd name="T11" fmla="*/ 89 h 89"/>
                <a:gd name="T12" fmla="*/ 205 w 205"/>
                <a:gd name="T13" fmla="*/ 67 h 89"/>
                <a:gd name="T14" fmla="*/ 205 w 205"/>
                <a:gd name="T15" fmla="*/ 0 h 89"/>
                <a:gd name="T16" fmla="*/ 158 w 205"/>
                <a:gd name="T17" fmla="*/ 0 h 89"/>
                <a:gd name="T18" fmla="*/ 103 w 205"/>
                <a:gd name="T19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37"/>
            <p:cNvSpPr>
              <a:spLocks noEditPoints="1"/>
            </p:cNvSpPr>
            <p:nvPr/>
          </p:nvSpPr>
          <p:spPr bwMode="auto">
            <a:xfrm>
              <a:off x="6967126" y="4092464"/>
              <a:ext cx="453105" cy="260652"/>
            </a:xfrm>
            <a:custGeom>
              <a:avLst/>
              <a:gdLst>
                <a:gd name="T0" fmla="*/ 183 w 205"/>
                <a:gd name="T1" fmla="*/ 42 h 118"/>
                <a:gd name="T2" fmla="*/ 180 w 205"/>
                <a:gd name="T3" fmla="*/ 42 h 118"/>
                <a:gd name="T4" fmla="*/ 154 w 205"/>
                <a:gd name="T5" fmla="*/ 42 h 118"/>
                <a:gd name="T6" fmla="*/ 154 w 205"/>
                <a:gd name="T7" fmla="*/ 22 h 118"/>
                <a:gd name="T8" fmla="*/ 132 w 205"/>
                <a:gd name="T9" fmla="*/ 0 h 118"/>
                <a:gd name="T10" fmla="*/ 73 w 205"/>
                <a:gd name="T11" fmla="*/ 0 h 118"/>
                <a:gd name="T12" fmla="*/ 51 w 205"/>
                <a:gd name="T13" fmla="*/ 22 h 118"/>
                <a:gd name="T14" fmla="*/ 51 w 205"/>
                <a:gd name="T15" fmla="*/ 42 h 118"/>
                <a:gd name="T16" fmla="*/ 25 w 205"/>
                <a:gd name="T17" fmla="*/ 42 h 118"/>
                <a:gd name="T18" fmla="*/ 22 w 205"/>
                <a:gd name="T19" fmla="*/ 42 h 118"/>
                <a:gd name="T20" fmla="*/ 0 w 205"/>
                <a:gd name="T21" fmla="*/ 64 h 118"/>
                <a:gd name="T22" fmla="*/ 0 w 205"/>
                <a:gd name="T23" fmla="*/ 101 h 118"/>
                <a:gd name="T24" fmla="*/ 54 w 205"/>
                <a:gd name="T25" fmla="*/ 101 h 118"/>
                <a:gd name="T26" fmla="*/ 103 w 205"/>
                <a:gd name="T27" fmla="*/ 118 h 118"/>
                <a:gd name="T28" fmla="*/ 151 w 205"/>
                <a:gd name="T29" fmla="*/ 101 h 118"/>
                <a:gd name="T30" fmla="*/ 205 w 205"/>
                <a:gd name="T31" fmla="*/ 101 h 118"/>
                <a:gd name="T32" fmla="*/ 205 w 205"/>
                <a:gd name="T33" fmla="*/ 64 h 118"/>
                <a:gd name="T34" fmla="*/ 183 w 205"/>
                <a:gd name="T35" fmla="*/ 42 h 118"/>
                <a:gd name="T36" fmla="*/ 67 w 205"/>
                <a:gd name="T37" fmla="*/ 26 h 118"/>
                <a:gd name="T38" fmla="*/ 67 w 205"/>
                <a:gd name="T39" fmla="*/ 22 h 118"/>
                <a:gd name="T40" fmla="*/ 73 w 205"/>
                <a:gd name="T41" fmla="*/ 17 h 118"/>
                <a:gd name="T42" fmla="*/ 132 w 205"/>
                <a:gd name="T43" fmla="*/ 17 h 118"/>
                <a:gd name="T44" fmla="*/ 138 w 205"/>
                <a:gd name="T45" fmla="*/ 22 h 118"/>
                <a:gd name="T46" fmla="*/ 138 w 205"/>
                <a:gd name="T47" fmla="*/ 26 h 118"/>
                <a:gd name="T48" fmla="*/ 138 w 205"/>
                <a:gd name="T49" fmla="*/ 42 h 118"/>
                <a:gd name="T50" fmla="*/ 67 w 205"/>
                <a:gd name="T51" fmla="*/ 42 h 118"/>
                <a:gd name="T52" fmla="*/ 67 w 205"/>
                <a:gd name="T53" fmla="*/ 26 h 118"/>
                <a:gd name="T54" fmla="*/ 101 w 205"/>
                <a:gd name="T55" fmla="*/ 101 h 118"/>
                <a:gd name="T56" fmla="*/ 85 w 205"/>
                <a:gd name="T57" fmla="*/ 86 h 118"/>
                <a:gd name="T58" fmla="*/ 101 w 205"/>
                <a:gd name="T59" fmla="*/ 70 h 118"/>
                <a:gd name="T60" fmla="*/ 117 w 205"/>
                <a:gd name="T61" fmla="*/ 86 h 118"/>
                <a:gd name="T62" fmla="*/ 101 w 205"/>
                <a:gd name="T63" fmla="*/ 10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椭圆 23"/>
          <p:cNvSpPr>
            <a:spLocks noChangeAspect="1"/>
          </p:cNvSpPr>
          <p:nvPr/>
        </p:nvSpPr>
        <p:spPr>
          <a:xfrm>
            <a:off x="6513513" y="2559050"/>
            <a:ext cx="323850" cy="323850"/>
          </a:xfrm>
          <a:prstGeom prst="ellipse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>
            <a:spLocks noChangeAspect="1"/>
          </p:cNvSpPr>
          <p:nvPr/>
        </p:nvSpPr>
        <p:spPr>
          <a:xfrm>
            <a:off x="6513513" y="3441700"/>
            <a:ext cx="323850" cy="323850"/>
          </a:xfrm>
          <a:prstGeom prst="ellipse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26" name="椭圆 25"/>
          <p:cNvSpPr>
            <a:spLocks noChangeAspect="1"/>
          </p:cNvSpPr>
          <p:nvPr/>
        </p:nvSpPr>
        <p:spPr>
          <a:xfrm>
            <a:off x="6513513" y="4324350"/>
            <a:ext cx="323850" cy="323850"/>
          </a:xfrm>
          <a:prstGeom prst="ellipse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27" name="椭圆 26"/>
          <p:cNvSpPr>
            <a:spLocks noChangeAspect="1"/>
          </p:cNvSpPr>
          <p:nvPr/>
        </p:nvSpPr>
        <p:spPr>
          <a:xfrm>
            <a:off x="6513513" y="5207000"/>
            <a:ext cx="323850" cy="323850"/>
          </a:xfrm>
          <a:prstGeom prst="ellipse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28" name="文本框 28"/>
          <p:cNvSpPr txBox="1">
            <a:spLocks noChangeArrowheads="1"/>
          </p:cNvSpPr>
          <p:nvPr/>
        </p:nvSpPr>
        <p:spPr bwMode="auto">
          <a:xfrm>
            <a:off x="7342188" y="2271713"/>
            <a:ext cx="3041217" cy="109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0D0D0D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9"/>
          <p:cNvSpPr txBox="1">
            <a:spLocks noChangeArrowheads="1"/>
          </p:cNvSpPr>
          <p:nvPr/>
        </p:nvSpPr>
        <p:spPr bwMode="auto">
          <a:xfrm>
            <a:off x="7334250" y="3165475"/>
            <a:ext cx="3041217" cy="109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0D0D0D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30"/>
          <p:cNvSpPr txBox="1">
            <a:spLocks noChangeArrowheads="1"/>
          </p:cNvSpPr>
          <p:nvPr/>
        </p:nvSpPr>
        <p:spPr bwMode="auto">
          <a:xfrm>
            <a:off x="7350125" y="3992563"/>
            <a:ext cx="3041217" cy="109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0D0D0D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1"/>
          <p:cNvSpPr txBox="1">
            <a:spLocks noChangeArrowheads="1"/>
          </p:cNvSpPr>
          <p:nvPr/>
        </p:nvSpPr>
        <p:spPr bwMode="auto">
          <a:xfrm>
            <a:off x="7334250" y="4916488"/>
            <a:ext cx="3041217" cy="109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0D0D0D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969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3643313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>
            <a:spLocks noChangeAspect="1"/>
          </p:cNvSpPr>
          <p:nvPr/>
        </p:nvSpPr>
        <p:spPr>
          <a:xfrm>
            <a:off x="1611313" y="2732088"/>
            <a:ext cx="1822450" cy="1822450"/>
          </a:xfrm>
          <a:prstGeom prst="ellipse">
            <a:avLst/>
          </a:prstGeom>
          <a:noFill/>
          <a:ln w="22225">
            <a:solidFill>
              <a:srgbClr val="1E4A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1712913" y="2833688"/>
            <a:ext cx="1619250" cy="1619250"/>
          </a:xfrm>
          <a:prstGeom prst="ellipse">
            <a:avLst/>
          </a:prstGeom>
          <a:solidFill>
            <a:srgbClr val="1E4A7A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燕尾形 8"/>
          <p:cNvSpPr/>
          <p:nvPr/>
        </p:nvSpPr>
        <p:spPr>
          <a:xfrm>
            <a:off x="3938588" y="3313113"/>
            <a:ext cx="688975" cy="688975"/>
          </a:xfrm>
          <a:prstGeom prst="chevron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5194300" y="2732088"/>
            <a:ext cx="1822450" cy="1822450"/>
          </a:xfrm>
          <a:prstGeom prst="ellipse">
            <a:avLst/>
          </a:prstGeom>
          <a:noFill/>
          <a:ln w="22225">
            <a:solidFill>
              <a:srgbClr val="1E4A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5295900" y="2833688"/>
            <a:ext cx="1619250" cy="1619250"/>
          </a:xfrm>
          <a:prstGeom prst="ellipse">
            <a:avLst/>
          </a:prstGeom>
          <a:solidFill>
            <a:srgbClr val="1E4A7A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燕尾形 11"/>
          <p:cNvSpPr/>
          <p:nvPr/>
        </p:nvSpPr>
        <p:spPr>
          <a:xfrm>
            <a:off x="7521575" y="3313113"/>
            <a:ext cx="688975" cy="688975"/>
          </a:xfrm>
          <a:prstGeom prst="chevron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8791575" y="2732088"/>
            <a:ext cx="1824038" cy="1822450"/>
          </a:xfrm>
          <a:prstGeom prst="ellipse">
            <a:avLst/>
          </a:prstGeom>
          <a:noFill/>
          <a:ln w="22225">
            <a:solidFill>
              <a:srgbClr val="1E4A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8893175" y="2833688"/>
            <a:ext cx="1620838" cy="1619250"/>
          </a:xfrm>
          <a:prstGeom prst="ellipse">
            <a:avLst/>
          </a:prstGeom>
          <a:solidFill>
            <a:srgbClr val="1E4A7A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680166" y="3309250"/>
            <a:ext cx="831665" cy="631901"/>
            <a:chOff x="4268086" y="4221191"/>
            <a:chExt cx="509646" cy="387231"/>
          </a:xfrm>
          <a:solidFill>
            <a:schemeClr val="bg1"/>
          </a:solidFill>
          <a:effectLst/>
        </p:grpSpPr>
        <p:sp>
          <p:nvSpPr>
            <p:cNvPr id="16" name="Freeform 20"/>
            <p:cNvSpPr>
              <a:spLocks noEditPoints="1"/>
            </p:cNvSpPr>
            <p:nvPr/>
          </p:nvSpPr>
          <p:spPr bwMode="auto">
            <a:xfrm>
              <a:off x="4268086" y="4273030"/>
              <a:ext cx="337890" cy="335392"/>
            </a:xfrm>
            <a:custGeom>
              <a:avLst/>
              <a:gdLst>
                <a:gd name="T0" fmla="*/ 229 w 229"/>
                <a:gd name="T1" fmla="*/ 128 h 227"/>
                <a:gd name="T2" fmla="*/ 229 w 229"/>
                <a:gd name="T3" fmla="*/ 98 h 227"/>
                <a:gd name="T4" fmla="*/ 206 w 229"/>
                <a:gd name="T5" fmla="*/ 93 h 227"/>
                <a:gd name="T6" fmla="*/ 200 w 229"/>
                <a:gd name="T7" fmla="*/ 76 h 227"/>
                <a:gd name="T8" fmla="*/ 216 w 229"/>
                <a:gd name="T9" fmla="*/ 58 h 227"/>
                <a:gd name="T10" fmla="*/ 198 w 229"/>
                <a:gd name="T11" fmla="*/ 34 h 227"/>
                <a:gd name="T12" fmla="*/ 176 w 229"/>
                <a:gd name="T13" fmla="*/ 44 h 227"/>
                <a:gd name="T14" fmla="*/ 161 w 229"/>
                <a:gd name="T15" fmla="*/ 33 h 227"/>
                <a:gd name="T16" fmla="*/ 164 w 229"/>
                <a:gd name="T17" fmla="*/ 9 h 227"/>
                <a:gd name="T18" fmla="*/ 135 w 229"/>
                <a:gd name="T19" fmla="*/ 0 h 227"/>
                <a:gd name="T20" fmla="*/ 123 w 229"/>
                <a:gd name="T21" fmla="*/ 20 h 227"/>
                <a:gd name="T22" fmla="*/ 114 w 229"/>
                <a:gd name="T23" fmla="*/ 20 h 227"/>
                <a:gd name="T24" fmla="*/ 105 w 229"/>
                <a:gd name="T25" fmla="*/ 20 h 227"/>
                <a:gd name="T26" fmla="*/ 93 w 229"/>
                <a:gd name="T27" fmla="*/ 0 h 227"/>
                <a:gd name="T28" fmla="*/ 65 w 229"/>
                <a:gd name="T29" fmla="*/ 9 h 227"/>
                <a:gd name="T30" fmla="*/ 67 w 229"/>
                <a:gd name="T31" fmla="*/ 33 h 227"/>
                <a:gd name="T32" fmla="*/ 52 w 229"/>
                <a:gd name="T33" fmla="*/ 44 h 227"/>
                <a:gd name="T34" fmla="*/ 30 w 229"/>
                <a:gd name="T35" fmla="*/ 34 h 227"/>
                <a:gd name="T36" fmla="*/ 13 w 229"/>
                <a:gd name="T37" fmla="*/ 58 h 227"/>
                <a:gd name="T38" fmla="*/ 29 w 229"/>
                <a:gd name="T39" fmla="*/ 76 h 227"/>
                <a:gd name="T40" fmla="*/ 23 w 229"/>
                <a:gd name="T41" fmla="*/ 94 h 227"/>
                <a:gd name="T42" fmla="*/ 0 w 229"/>
                <a:gd name="T43" fmla="*/ 98 h 227"/>
                <a:gd name="T44" fmla="*/ 0 w 229"/>
                <a:gd name="T45" fmla="*/ 128 h 227"/>
                <a:gd name="T46" fmla="*/ 23 w 229"/>
                <a:gd name="T47" fmla="*/ 133 h 227"/>
                <a:gd name="T48" fmla="*/ 29 w 229"/>
                <a:gd name="T49" fmla="*/ 151 h 227"/>
                <a:gd name="T50" fmla="*/ 13 w 229"/>
                <a:gd name="T51" fmla="*/ 169 h 227"/>
                <a:gd name="T52" fmla="*/ 31 w 229"/>
                <a:gd name="T53" fmla="*/ 193 h 227"/>
                <a:gd name="T54" fmla="*/ 52 w 229"/>
                <a:gd name="T55" fmla="*/ 183 h 227"/>
                <a:gd name="T56" fmla="*/ 67 w 229"/>
                <a:gd name="T57" fmla="*/ 194 h 227"/>
                <a:gd name="T58" fmla="*/ 65 w 229"/>
                <a:gd name="T59" fmla="*/ 218 h 227"/>
                <a:gd name="T60" fmla="*/ 93 w 229"/>
                <a:gd name="T61" fmla="*/ 227 h 227"/>
                <a:gd name="T62" fmla="*/ 105 w 229"/>
                <a:gd name="T63" fmla="*/ 206 h 227"/>
                <a:gd name="T64" fmla="*/ 114 w 229"/>
                <a:gd name="T65" fmla="*/ 207 h 227"/>
                <a:gd name="T66" fmla="*/ 124 w 229"/>
                <a:gd name="T67" fmla="*/ 206 h 227"/>
                <a:gd name="T68" fmla="*/ 135 w 229"/>
                <a:gd name="T69" fmla="*/ 227 h 227"/>
                <a:gd name="T70" fmla="*/ 164 w 229"/>
                <a:gd name="T71" fmla="*/ 217 h 227"/>
                <a:gd name="T72" fmla="*/ 161 w 229"/>
                <a:gd name="T73" fmla="*/ 194 h 227"/>
                <a:gd name="T74" fmla="*/ 176 w 229"/>
                <a:gd name="T75" fmla="*/ 183 h 227"/>
                <a:gd name="T76" fmla="*/ 198 w 229"/>
                <a:gd name="T77" fmla="*/ 193 h 227"/>
                <a:gd name="T78" fmla="*/ 216 w 229"/>
                <a:gd name="T79" fmla="*/ 168 h 227"/>
                <a:gd name="T80" fmla="*/ 200 w 229"/>
                <a:gd name="T81" fmla="*/ 151 h 227"/>
                <a:gd name="T82" fmla="*/ 206 w 229"/>
                <a:gd name="T83" fmla="*/ 133 h 227"/>
                <a:gd name="T84" fmla="*/ 229 w 229"/>
                <a:gd name="T85" fmla="*/ 128 h 227"/>
                <a:gd name="T86" fmla="*/ 114 w 229"/>
                <a:gd name="T87" fmla="*/ 180 h 227"/>
                <a:gd name="T88" fmla="*/ 47 w 229"/>
                <a:gd name="T89" fmla="*/ 113 h 227"/>
                <a:gd name="T90" fmla="*/ 114 w 229"/>
                <a:gd name="T91" fmla="*/ 46 h 227"/>
                <a:gd name="T92" fmla="*/ 181 w 229"/>
                <a:gd name="T93" fmla="*/ 113 h 227"/>
                <a:gd name="T94" fmla="*/ 114 w 229"/>
                <a:gd name="T95" fmla="*/ 18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" name="Freeform 21"/>
            <p:cNvSpPr>
              <a:spLocks noEditPoints="1"/>
            </p:cNvSpPr>
            <p:nvPr/>
          </p:nvSpPr>
          <p:spPr bwMode="auto">
            <a:xfrm>
              <a:off x="4577871" y="4221191"/>
              <a:ext cx="199861" cy="199861"/>
            </a:xfrm>
            <a:custGeom>
              <a:avLst/>
              <a:gdLst>
                <a:gd name="T0" fmla="*/ 135 w 135"/>
                <a:gd name="T1" fmla="*/ 76 h 135"/>
                <a:gd name="T2" fmla="*/ 135 w 135"/>
                <a:gd name="T3" fmla="*/ 58 h 135"/>
                <a:gd name="T4" fmla="*/ 122 w 135"/>
                <a:gd name="T5" fmla="*/ 55 h 135"/>
                <a:gd name="T6" fmla="*/ 118 w 135"/>
                <a:gd name="T7" fmla="*/ 45 h 135"/>
                <a:gd name="T8" fmla="*/ 128 w 135"/>
                <a:gd name="T9" fmla="*/ 34 h 135"/>
                <a:gd name="T10" fmla="*/ 117 w 135"/>
                <a:gd name="T11" fmla="*/ 20 h 135"/>
                <a:gd name="T12" fmla="*/ 104 w 135"/>
                <a:gd name="T13" fmla="*/ 26 h 135"/>
                <a:gd name="T14" fmla="*/ 96 w 135"/>
                <a:gd name="T15" fmla="*/ 19 h 135"/>
                <a:gd name="T16" fmla="*/ 97 w 135"/>
                <a:gd name="T17" fmla="*/ 5 h 135"/>
                <a:gd name="T18" fmla="*/ 80 w 135"/>
                <a:gd name="T19" fmla="*/ 0 h 135"/>
                <a:gd name="T20" fmla="*/ 73 w 135"/>
                <a:gd name="T21" fmla="*/ 12 h 135"/>
                <a:gd name="T22" fmla="*/ 67 w 135"/>
                <a:gd name="T23" fmla="*/ 12 h 135"/>
                <a:gd name="T24" fmla="*/ 62 w 135"/>
                <a:gd name="T25" fmla="*/ 12 h 135"/>
                <a:gd name="T26" fmla="*/ 55 w 135"/>
                <a:gd name="T27" fmla="*/ 0 h 135"/>
                <a:gd name="T28" fmla="*/ 38 w 135"/>
                <a:gd name="T29" fmla="*/ 5 h 135"/>
                <a:gd name="T30" fmla="*/ 39 w 135"/>
                <a:gd name="T31" fmla="*/ 19 h 135"/>
                <a:gd name="T32" fmla="*/ 30 w 135"/>
                <a:gd name="T33" fmla="*/ 26 h 135"/>
                <a:gd name="T34" fmla="*/ 18 w 135"/>
                <a:gd name="T35" fmla="*/ 20 h 135"/>
                <a:gd name="T36" fmla="*/ 7 w 135"/>
                <a:gd name="T37" fmla="*/ 34 h 135"/>
                <a:gd name="T38" fmla="*/ 17 w 135"/>
                <a:gd name="T39" fmla="*/ 45 h 135"/>
                <a:gd name="T40" fmla="*/ 13 w 135"/>
                <a:gd name="T41" fmla="*/ 55 h 135"/>
                <a:gd name="T42" fmla="*/ 0 w 135"/>
                <a:gd name="T43" fmla="*/ 58 h 135"/>
                <a:gd name="T44" fmla="*/ 0 w 135"/>
                <a:gd name="T45" fmla="*/ 76 h 135"/>
                <a:gd name="T46" fmla="*/ 13 w 135"/>
                <a:gd name="T47" fmla="*/ 79 h 135"/>
                <a:gd name="T48" fmla="*/ 17 w 135"/>
                <a:gd name="T49" fmla="*/ 90 h 135"/>
                <a:gd name="T50" fmla="*/ 7 w 135"/>
                <a:gd name="T51" fmla="*/ 100 h 135"/>
                <a:gd name="T52" fmla="*/ 18 w 135"/>
                <a:gd name="T53" fmla="*/ 114 h 135"/>
                <a:gd name="T54" fmla="*/ 31 w 135"/>
                <a:gd name="T55" fmla="*/ 109 h 135"/>
                <a:gd name="T56" fmla="*/ 39 w 135"/>
                <a:gd name="T57" fmla="*/ 115 h 135"/>
                <a:gd name="T58" fmla="*/ 38 w 135"/>
                <a:gd name="T59" fmla="*/ 129 h 135"/>
                <a:gd name="T60" fmla="*/ 55 w 135"/>
                <a:gd name="T61" fmla="*/ 135 h 135"/>
                <a:gd name="T62" fmla="*/ 62 w 135"/>
                <a:gd name="T63" fmla="*/ 122 h 135"/>
                <a:gd name="T64" fmla="*/ 68 w 135"/>
                <a:gd name="T65" fmla="*/ 123 h 135"/>
                <a:gd name="T66" fmla="*/ 73 w 135"/>
                <a:gd name="T67" fmla="*/ 122 h 135"/>
                <a:gd name="T68" fmla="*/ 80 w 135"/>
                <a:gd name="T69" fmla="*/ 135 h 135"/>
                <a:gd name="T70" fmla="*/ 97 w 135"/>
                <a:gd name="T71" fmla="*/ 129 h 135"/>
                <a:gd name="T72" fmla="*/ 96 w 135"/>
                <a:gd name="T73" fmla="*/ 115 h 135"/>
                <a:gd name="T74" fmla="*/ 104 w 135"/>
                <a:gd name="T75" fmla="*/ 109 h 135"/>
                <a:gd name="T76" fmla="*/ 117 w 135"/>
                <a:gd name="T77" fmla="*/ 114 h 135"/>
                <a:gd name="T78" fmla="*/ 128 w 135"/>
                <a:gd name="T79" fmla="*/ 100 h 135"/>
                <a:gd name="T80" fmla="*/ 118 w 135"/>
                <a:gd name="T81" fmla="*/ 89 h 135"/>
                <a:gd name="T82" fmla="*/ 122 w 135"/>
                <a:gd name="T83" fmla="*/ 79 h 135"/>
                <a:gd name="T84" fmla="*/ 135 w 135"/>
                <a:gd name="T85" fmla="*/ 76 h 135"/>
                <a:gd name="T86" fmla="*/ 67 w 135"/>
                <a:gd name="T87" fmla="*/ 107 h 135"/>
                <a:gd name="T88" fmla="*/ 28 w 135"/>
                <a:gd name="T89" fmla="*/ 67 h 135"/>
                <a:gd name="T90" fmla="*/ 67 w 135"/>
                <a:gd name="T91" fmla="*/ 27 h 135"/>
                <a:gd name="T92" fmla="*/ 107 w 135"/>
                <a:gd name="T93" fmla="*/ 67 h 135"/>
                <a:gd name="T94" fmla="*/ 67 w 135"/>
                <a:gd name="T95" fmla="*/ 10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>
            <a:grpSpLocks/>
          </p:cNvGrpSpPr>
          <p:nvPr/>
        </p:nvGrpSpPr>
        <p:grpSpPr bwMode="auto">
          <a:xfrm>
            <a:off x="9374188" y="3355975"/>
            <a:ext cx="652462" cy="622300"/>
            <a:chOff x="1004888" y="993775"/>
            <a:chExt cx="2438400" cy="2332038"/>
          </a:xfrm>
        </p:grpSpPr>
        <p:sp>
          <p:nvSpPr>
            <p:cNvPr id="19" name="Freeform 25"/>
            <p:cNvSpPr>
              <a:spLocks/>
            </p:cNvSpPr>
            <p:nvPr/>
          </p:nvSpPr>
          <p:spPr bwMode="auto">
            <a:xfrm>
              <a:off x="1898651" y="2670175"/>
              <a:ext cx="655638" cy="655638"/>
            </a:xfrm>
            <a:custGeom>
              <a:avLst/>
              <a:gdLst>
                <a:gd name="T0" fmla="*/ 519152583 w 413"/>
                <a:gd name="T1" fmla="*/ 1040826119 h 413"/>
                <a:gd name="T2" fmla="*/ 0 w 413"/>
                <a:gd name="T3" fmla="*/ 0 h 413"/>
                <a:gd name="T4" fmla="*/ 1040826119 w 413"/>
                <a:gd name="T5" fmla="*/ 0 h 413"/>
                <a:gd name="T6" fmla="*/ 519152583 w 413"/>
                <a:gd name="T7" fmla="*/ 1040826119 h 41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20" name="任意多边形 19"/>
            <p:cNvSpPr>
              <a:spLocks noChangeArrowheads="1"/>
            </p:cNvSpPr>
            <p:nvPr/>
          </p:nvSpPr>
          <p:spPr bwMode="auto">
            <a:xfrm>
              <a:off x="1004888" y="993775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191866" y="3226148"/>
            <a:ext cx="831665" cy="700935"/>
            <a:chOff x="3526102" y="915987"/>
            <a:chExt cx="560236" cy="472172"/>
          </a:xfrm>
          <a:solidFill>
            <a:srgbClr val="FCFCFC"/>
          </a:solidFill>
          <a:effectLst/>
        </p:grpSpPr>
        <p:sp>
          <p:nvSpPr>
            <p:cNvPr id="22" name="Freeform 5"/>
            <p:cNvSpPr/>
            <p:nvPr/>
          </p:nvSpPr>
          <p:spPr bwMode="auto">
            <a:xfrm>
              <a:off x="3526102" y="992809"/>
              <a:ext cx="370992" cy="249202"/>
            </a:xfrm>
            <a:custGeom>
              <a:avLst/>
              <a:gdLst>
                <a:gd name="T0" fmla="*/ 594 w 594"/>
                <a:gd name="T1" fmla="*/ 0 h 399"/>
                <a:gd name="T2" fmla="*/ 0 w 594"/>
                <a:gd name="T3" fmla="*/ 82 h 399"/>
                <a:gd name="T4" fmla="*/ 59 w 594"/>
                <a:gd name="T5" fmla="*/ 399 h 399"/>
                <a:gd name="T6" fmla="*/ 454 w 594"/>
                <a:gd name="T7" fmla="*/ 399 h 399"/>
                <a:gd name="T8" fmla="*/ 594 w 594"/>
                <a:gd name="T9" fmla="*/ 0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4" h="399">
                  <a:moveTo>
                    <a:pt x="594" y="0"/>
                  </a:moveTo>
                  <a:lnTo>
                    <a:pt x="0" y="82"/>
                  </a:lnTo>
                  <a:lnTo>
                    <a:pt x="59" y="399"/>
                  </a:lnTo>
                  <a:lnTo>
                    <a:pt x="454" y="399"/>
                  </a:lnTo>
                  <a:lnTo>
                    <a:pt x="5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Freeform 6"/>
            <p:cNvSpPr/>
            <p:nvPr/>
          </p:nvSpPr>
          <p:spPr bwMode="auto">
            <a:xfrm>
              <a:off x="3569197" y="915987"/>
              <a:ext cx="517141" cy="382234"/>
            </a:xfrm>
            <a:custGeom>
              <a:avLst/>
              <a:gdLst>
                <a:gd name="T0" fmla="*/ 339 w 350"/>
                <a:gd name="T1" fmla="*/ 0 h 259"/>
                <a:gd name="T2" fmla="*/ 271 w 350"/>
                <a:gd name="T3" fmla="*/ 0 h 259"/>
                <a:gd name="T4" fmla="*/ 271 w 350"/>
                <a:gd name="T5" fmla="*/ 0 h 259"/>
                <a:gd name="T6" fmla="*/ 269 w 350"/>
                <a:gd name="T7" fmla="*/ 1 h 259"/>
                <a:gd name="T8" fmla="*/ 267 w 350"/>
                <a:gd name="T9" fmla="*/ 1 h 259"/>
                <a:gd name="T10" fmla="*/ 265 w 350"/>
                <a:gd name="T11" fmla="*/ 2 h 259"/>
                <a:gd name="T12" fmla="*/ 264 w 350"/>
                <a:gd name="T13" fmla="*/ 3 h 259"/>
                <a:gd name="T14" fmla="*/ 263 w 350"/>
                <a:gd name="T15" fmla="*/ 5 h 259"/>
                <a:gd name="T16" fmla="*/ 261 w 350"/>
                <a:gd name="T17" fmla="*/ 7 h 259"/>
                <a:gd name="T18" fmla="*/ 261 w 350"/>
                <a:gd name="T19" fmla="*/ 7 h 259"/>
                <a:gd name="T20" fmla="*/ 176 w 350"/>
                <a:gd name="T21" fmla="*/ 238 h 259"/>
                <a:gd name="T22" fmla="*/ 10 w 350"/>
                <a:gd name="T23" fmla="*/ 238 h 259"/>
                <a:gd name="T24" fmla="*/ 0 w 350"/>
                <a:gd name="T25" fmla="*/ 248 h 259"/>
                <a:gd name="T26" fmla="*/ 10 w 350"/>
                <a:gd name="T27" fmla="*/ 259 h 259"/>
                <a:gd name="T28" fmla="*/ 184 w 350"/>
                <a:gd name="T29" fmla="*/ 259 h 259"/>
                <a:gd name="T30" fmla="*/ 187 w 350"/>
                <a:gd name="T31" fmla="*/ 258 h 259"/>
                <a:gd name="T32" fmla="*/ 188 w 350"/>
                <a:gd name="T33" fmla="*/ 258 h 259"/>
                <a:gd name="T34" fmla="*/ 191 w 350"/>
                <a:gd name="T35" fmla="*/ 256 h 259"/>
                <a:gd name="T36" fmla="*/ 191 w 350"/>
                <a:gd name="T37" fmla="*/ 255 h 259"/>
                <a:gd name="T38" fmla="*/ 193 w 350"/>
                <a:gd name="T39" fmla="*/ 253 h 259"/>
                <a:gd name="T40" fmla="*/ 194 w 350"/>
                <a:gd name="T41" fmla="*/ 252 h 259"/>
                <a:gd name="T42" fmla="*/ 194 w 350"/>
                <a:gd name="T43" fmla="*/ 252 h 259"/>
                <a:gd name="T44" fmla="*/ 279 w 350"/>
                <a:gd name="T45" fmla="*/ 21 h 259"/>
                <a:gd name="T46" fmla="*/ 339 w 350"/>
                <a:gd name="T47" fmla="*/ 21 h 259"/>
                <a:gd name="T48" fmla="*/ 350 w 350"/>
                <a:gd name="T49" fmla="*/ 11 h 259"/>
                <a:gd name="T50" fmla="*/ 339 w 350"/>
                <a:gd name="T51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50" h="259">
                  <a:moveTo>
                    <a:pt x="339" y="0"/>
                  </a:moveTo>
                  <a:cubicBezTo>
                    <a:pt x="271" y="0"/>
                    <a:pt x="271" y="0"/>
                    <a:pt x="271" y="0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270" y="0"/>
                    <a:pt x="269" y="1"/>
                    <a:pt x="269" y="1"/>
                  </a:cubicBezTo>
                  <a:cubicBezTo>
                    <a:pt x="268" y="1"/>
                    <a:pt x="267" y="1"/>
                    <a:pt x="267" y="1"/>
                  </a:cubicBezTo>
                  <a:cubicBezTo>
                    <a:pt x="266" y="1"/>
                    <a:pt x="266" y="2"/>
                    <a:pt x="265" y="2"/>
                  </a:cubicBezTo>
                  <a:cubicBezTo>
                    <a:pt x="265" y="3"/>
                    <a:pt x="264" y="3"/>
                    <a:pt x="264" y="3"/>
                  </a:cubicBezTo>
                  <a:cubicBezTo>
                    <a:pt x="263" y="4"/>
                    <a:pt x="263" y="4"/>
                    <a:pt x="263" y="5"/>
                  </a:cubicBezTo>
                  <a:cubicBezTo>
                    <a:pt x="262" y="6"/>
                    <a:pt x="262" y="6"/>
                    <a:pt x="261" y="7"/>
                  </a:cubicBezTo>
                  <a:cubicBezTo>
                    <a:pt x="261" y="7"/>
                    <a:pt x="261" y="7"/>
                    <a:pt x="261" y="7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4" y="238"/>
                    <a:pt x="0" y="243"/>
                    <a:pt x="0" y="248"/>
                  </a:cubicBezTo>
                  <a:cubicBezTo>
                    <a:pt x="0" y="254"/>
                    <a:pt x="4" y="259"/>
                    <a:pt x="10" y="259"/>
                  </a:cubicBezTo>
                  <a:cubicBezTo>
                    <a:pt x="184" y="259"/>
                    <a:pt x="184" y="259"/>
                    <a:pt x="184" y="259"/>
                  </a:cubicBezTo>
                  <a:cubicBezTo>
                    <a:pt x="185" y="259"/>
                    <a:pt x="186" y="259"/>
                    <a:pt x="187" y="258"/>
                  </a:cubicBezTo>
                  <a:cubicBezTo>
                    <a:pt x="188" y="258"/>
                    <a:pt x="188" y="258"/>
                    <a:pt x="188" y="258"/>
                  </a:cubicBezTo>
                  <a:cubicBezTo>
                    <a:pt x="189" y="257"/>
                    <a:pt x="190" y="257"/>
                    <a:pt x="191" y="256"/>
                  </a:cubicBezTo>
                  <a:cubicBezTo>
                    <a:pt x="191" y="256"/>
                    <a:pt x="191" y="256"/>
                    <a:pt x="191" y="255"/>
                  </a:cubicBezTo>
                  <a:cubicBezTo>
                    <a:pt x="192" y="255"/>
                    <a:pt x="193" y="254"/>
                    <a:pt x="193" y="253"/>
                  </a:cubicBezTo>
                  <a:cubicBezTo>
                    <a:pt x="193" y="253"/>
                    <a:pt x="193" y="253"/>
                    <a:pt x="194" y="252"/>
                  </a:cubicBezTo>
                  <a:cubicBezTo>
                    <a:pt x="194" y="252"/>
                    <a:pt x="194" y="252"/>
                    <a:pt x="194" y="252"/>
                  </a:cubicBezTo>
                  <a:cubicBezTo>
                    <a:pt x="279" y="21"/>
                    <a:pt x="279" y="21"/>
                    <a:pt x="279" y="21"/>
                  </a:cubicBezTo>
                  <a:cubicBezTo>
                    <a:pt x="339" y="21"/>
                    <a:pt x="339" y="21"/>
                    <a:pt x="339" y="21"/>
                  </a:cubicBezTo>
                  <a:cubicBezTo>
                    <a:pt x="345" y="21"/>
                    <a:pt x="350" y="17"/>
                    <a:pt x="350" y="11"/>
                  </a:cubicBezTo>
                  <a:cubicBezTo>
                    <a:pt x="350" y="5"/>
                    <a:pt x="345" y="0"/>
                    <a:pt x="3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4" name="Oval 7"/>
            <p:cNvSpPr>
              <a:spLocks noChangeArrowheads="1"/>
            </p:cNvSpPr>
            <p:nvPr/>
          </p:nvSpPr>
          <p:spPr bwMode="auto">
            <a:xfrm>
              <a:off x="3586685" y="1317583"/>
              <a:ext cx="71201" cy="705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5" name="Oval 8"/>
            <p:cNvSpPr>
              <a:spLocks noChangeArrowheads="1"/>
            </p:cNvSpPr>
            <p:nvPr/>
          </p:nvSpPr>
          <p:spPr bwMode="auto">
            <a:xfrm>
              <a:off x="3772805" y="1317583"/>
              <a:ext cx="71201" cy="705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文本框 60"/>
          <p:cNvSpPr>
            <a:spLocks noChangeArrowheads="1"/>
          </p:cNvSpPr>
          <p:nvPr/>
        </p:nvSpPr>
        <p:spPr bwMode="auto">
          <a:xfrm>
            <a:off x="1276350" y="4972050"/>
            <a:ext cx="2927661" cy="126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 smtClean="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此处添加章节标题</a:t>
            </a:r>
            <a:endParaRPr lang="zh-CN" altLang="en-US" sz="1600" b="1" dirty="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Click here to add  you to the </a:t>
            </a:r>
            <a:endParaRPr lang="zh-CN" altLang="en-US" sz="1400" dirty="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Center 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1400" dirty="0">
              <a:solidFill>
                <a:srgbClr val="292929"/>
              </a:solidFill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1800" dirty="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文本框 60"/>
          <p:cNvSpPr>
            <a:spLocks noChangeArrowheads="1"/>
          </p:cNvSpPr>
          <p:nvPr/>
        </p:nvSpPr>
        <p:spPr bwMode="auto">
          <a:xfrm>
            <a:off x="4914900" y="4968875"/>
            <a:ext cx="2927661" cy="126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 smtClean="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此处添加章节标题</a:t>
            </a:r>
            <a:endParaRPr lang="zh-CN" altLang="en-US" sz="1600" b="1" dirty="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Click here to add  you to the </a:t>
            </a:r>
            <a:endParaRPr lang="zh-CN" altLang="en-US" sz="1400" dirty="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Center 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1400" dirty="0">
              <a:solidFill>
                <a:srgbClr val="292929"/>
              </a:solidFill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1800" dirty="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" name="文本框 60"/>
          <p:cNvSpPr>
            <a:spLocks noChangeArrowheads="1"/>
          </p:cNvSpPr>
          <p:nvPr/>
        </p:nvSpPr>
        <p:spPr bwMode="auto">
          <a:xfrm>
            <a:off x="8509000" y="4975225"/>
            <a:ext cx="2927661" cy="126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 smtClean="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此处添加章节标题</a:t>
            </a:r>
            <a:endParaRPr lang="zh-CN" altLang="en-US" sz="1600" b="1" dirty="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Click here to add  you to the </a:t>
            </a:r>
            <a:endParaRPr lang="zh-CN" altLang="en-US" sz="1400" dirty="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Center of the  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1400" dirty="0">
              <a:solidFill>
                <a:srgbClr val="292929"/>
              </a:solidFill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1800" dirty="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0283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4511675" y="2970213"/>
            <a:ext cx="823913" cy="2798762"/>
          </a:xfrm>
          <a:custGeom>
            <a:avLst/>
            <a:gdLst>
              <a:gd name="connsiteX0" fmla="*/ 137413 w 824459"/>
              <a:gd name="connsiteY0" fmla="*/ 0 h 2798591"/>
              <a:gd name="connsiteX1" fmla="*/ 687046 w 824459"/>
              <a:gd name="connsiteY1" fmla="*/ 0 h 2798591"/>
              <a:gd name="connsiteX2" fmla="*/ 824459 w 824459"/>
              <a:gd name="connsiteY2" fmla="*/ 137413 h 2798591"/>
              <a:gd name="connsiteX3" fmla="*/ 824459 w 824459"/>
              <a:gd name="connsiteY3" fmla="*/ 2771692 h 2798591"/>
              <a:gd name="connsiteX4" fmla="*/ 819028 w 824459"/>
              <a:gd name="connsiteY4" fmla="*/ 2798591 h 2798591"/>
              <a:gd name="connsiteX5" fmla="*/ 5431 w 824459"/>
              <a:gd name="connsiteY5" fmla="*/ 2798591 h 2798591"/>
              <a:gd name="connsiteX6" fmla="*/ 0 w 824459"/>
              <a:gd name="connsiteY6" fmla="*/ 2771692 h 2798591"/>
              <a:gd name="connsiteX7" fmla="*/ 0 w 824459"/>
              <a:gd name="connsiteY7" fmla="*/ 137413 h 2798591"/>
              <a:gd name="connsiteX8" fmla="*/ 137413 w 824459"/>
              <a:gd name="connsiteY8" fmla="*/ 0 h 2798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4459" h="2798591">
                <a:moveTo>
                  <a:pt x="137413" y="0"/>
                </a:moveTo>
                <a:lnTo>
                  <a:pt x="687046" y="0"/>
                </a:lnTo>
                <a:cubicBezTo>
                  <a:pt x="762937" y="0"/>
                  <a:pt x="824459" y="61522"/>
                  <a:pt x="824459" y="137413"/>
                </a:cubicBezTo>
                <a:lnTo>
                  <a:pt x="824459" y="2771692"/>
                </a:lnTo>
                <a:lnTo>
                  <a:pt x="819028" y="2798591"/>
                </a:lnTo>
                <a:lnTo>
                  <a:pt x="5431" y="2798591"/>
                </a:lnTo>
                <a:lnTo>
                  <a:pt x="0" y="2771692"/>
                </a:lnTo>
                <a:lnTo>
                  <a:pt x="0" y="137413"/>
                </a:lnTo>
                <a:cubicBezTo>
                  <a:pt x="0" y="61522"/>
                  <a:pt x="61522" y="0"/>
                  <a:pt x="137413" y="0"/>
                </a:cubicBez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3382963" y="3930650"/>
            <a:ext cx="825500" cy="1838325"/>
          </a:xfrm>
          <a:custGeom>
            <a:avLst/>
            <a:gdLst>
              <a:gd name="connsiteX0" fmla="*/ 137413 w 824459"/>
              <a:gd name="connsiteY0" fmla="*/ 0 h 1838208"/>
              <a:gd name="connsiteX1" fmla="*/ 687046 w 824459"/>
              <a:gd name="connsiteY1" fmla="*/ 0 h 1838208"/>
              <a:gd name="connsiteX2" fmla="*/ 824459 w 824459"/>
              <a:gd name="connsiteY2" fmla="*/ 137413 h 1838208"/>
              <a:gd name="connsiteX3" fmla="*/ 824459 w 824459"/>
              <a:gd name="connsiteY3" fmla="*/ 1811309 h 1838208"/>
              <a:gd name="connsiteX4" fmla="*/ 819028 w 824459"/>
              <a:gd name="connsiteY4" fmla="*/ 1838208 h 1838208"/>
              <a:gd name="connsiteX5" fmla="*/ 5431 w 824459"/>
              <a:gd name="connsiteY5" fmla="*/ 1838208 h 1838208"/>
              <a:gd name="connsiteX6" fmla="*/ 0 w 824459"/>
              <a:gd name="connsiteY6" fmla="*/ 1811309 h 1838208"/>
              <a:gd name="connsiteX7" fmla="*/ 0 w 824459"/>
              <a:gd name="connsiteY7" fmla="*/ 137413 h 1838208"/>
              <a:gd name="connsiteX8" fmla="*/ 137413 w 824459"/>
              <a:gd name="connsiteY8" fmla="*/ 0 h 1838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4459" h="1838208">
                <a:moveTo>
                  <a:pt x="137413" y="0"/>
                </a:moveTo>
                <a:lnTo>
                  <a:pt x="687046" y="0"/>
                </a:lnTo>
                <a:cubicBezTo>
                  <a:pt x="762937" y="0"/>
                  <a:pt x="824459" y="61522"/>
                  <a:pt x="824459" y="137413"/>
                </a:cubicBezTo>
                <a:lnTo>
                  <a:pt x="824459" y="1811309"/>
                </a:lnTo>
                <a:lnTo>
                  <a:pt x="819028" y="1838208"/>
                </a:lnTo>
                <a:lnTo>
                  <a:pt x="5431" y="1838208"/>
                </a:lnTo>
                <a:lnTo>
                  <a:pt x="0" y="1811309"/>
                </a:lnTo>
                <a:lnTo>
                  <a:pt x="0" y="137413"/>
                </a:lnTo>
                <a:cubicBezTo>
                  <a:pt x="0" y="61522"/>
                  <a:pt x="61522" y="0"/>
                  <a:pt x="137413" y="0"/>
                </a:cubicBez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2255838" y="4665663"/>
            <a:ext cx="825500" cy="1103312"/>
          </a:xfrm>
          <a:custGeom>
            <a:avLst/>
            <a:gdLst>
              <a:gd name="connsiteX0" fmla="*/ 137413 w 824459"/>
              <a:gd name="connsiteY0" fmla="*/ 0 h 1103690"/>
              <a:gd name="connsiteX1" fmla="*/ 687046 w 824459"/>
              <a:gd name="connsiteY1" fmla="*/ 0 h 1103690"/>
              <a:gd name="connsiteX2" fmla="*/ 824459 w 824459"/>
              <a:gd name="connsiteY2" fmla="*/ 137413 h 1103690"/>
              <a:gd name="connsiteX3" fmla="*/ 824459 w 824459"/>
              <a:gd name="connsiteY3" fmla="*/ 1076791 h 1103690"/>
              <a:gd name="connsiteX4" fmla="*/ 819028 w 824459"/>
              <a:gd name="connsiteY4" fmla="*/ 1103690 h 1103690"/>
              <a:gd name="connsiteX5" fmla="*/ 5431 w 824459"/>
              <a:gd name="connsiteY5" fmla="*/ 1103690 h 1103690"/>
              <a:gd name="connsiteX6" fmla="*/ 0 w 824459"/>
              <a:gd name="connsiteY6" fmla="*/ 1076791 h 1103690"/>
              <a:gd name="connsiteX7" fmla="*/ 0 w 824459"/>
              <a:gd name="connsiteY7" fmla="*/ 137413 h 1103690"/>
              <a:gd name="connsiteX8" fmla="*/ 137413 w 824459"/>
              <a:gd name="connsiteY8" fmla="*/ 0 h 1103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4459" h="1103690">
                <a:moveTo>
                  <a:pt x="137413" y="0"/>
                </a:moveTo>
                <a:lnTo>
                  <a:pt x="687046" y="0"/>
                </a:lnTo>
                <a:cubicBezTo>
                  <a:pt x="762937" y="0"/>
                  <a:pt x="824459" y="61522"/>
                  <a:pt x="824459" y="137413"/>
                </a:cubicBezTo>
                <a:lnTo>
                  <a:pt x="824459" y="1076791"/>
                </a:lnTo>
                <a:lnTo>
                  <a:pt x="819028" y="1103690"/>
                </a:lnTo>
                <a:lnTo>
                  <a:pt x="5431" y="1103690"/>
                </a:lnTo>
                <a:lnTo>
                  <a:pt x="0" y="1076791"/>
                </a:lnTo>
                <a:lnTo>
                  <a:pt x="0" y="137413"/>
                </a:lnTo>
                <a:cubicBezTo>
                  <a:pt x="0" y="61522"/>
                  <a:pt x="61522" y="0"/>
                  <a:pt x="137413" y="0"/>
                </a:cubicBez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1128713" y="5475288"/>
            <a:ext cx="823912" cy="293687"/>
          </a:xfrm>
          <a:custGeom>
            <a:avLst/>
            <a:gdLst>
              <a:gd name="connsiteX0" fmla="*/ 67457 w 824459"/>
              <a:gd name="connsiteY0" fmla="*/ 0 h 294221"/>
              <a:gd name="connsiteX1" fmla="*/ 757002 w 824459"/>
              <a:gd name="connsiteY1" fmla="*/ 0 h 294221"/>
              <a:gd name="connsiteX2" fmla="*/ 824459 w 824459"/>
              <a:gd name="connsiteY2" fmla="*/ 67457 h 294221"/>
              <a:gd name="connsiteX3" fmla="*/ 824459 w 824459"/>
              <a:gd name="connsiteY3" fmla="*/ 294221 h 294221"/>
              <a:gd name="connsiteX4" fmla="*/ 0 w 824459"/>
              <a:gd name="connsiteY4" fmla="*/ 294221 h 294221"/>
              <a:gd name="connsiteX5" fmla="*/ 0 w 824459"/>
              <a:gd name="connsiteY5" fmla="*/ 67457 h 294221"/>
              <a:gd name="connsiteX6" fmla="*/ 67457 w 824459"/>
              <a:gd name="connsiteY6" fmla="*/ 0 h 294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4459" h="294221">
                <a:moveTo>
                  <a:pt x="67457" y="0"/>
                </a:moveTo>
                <a:lnTo>
                  <a:pt x="757002" y="0"/>
                </a:lnTo>
                <a:cubicBezTo>
                  <a:pt x="794257" y="0"/>
                  <a:pt x="824459" y="30202"/>
                  <a:pt x="824459" y="67457"/>
                </a:cubicBezTo>
                <a:lnTo>
                  <a:pt x="824459" y="294221"/>
                </a:lnTo>
                <a:lnTo>
                  <a:pt x="0" y="294221"/>
                </a:lnTo>
                <a:lnTo>
                  <a:pt x="0" y="67457"/>
                </a:lnTo>
                <a:cubicBezTo>
                  <a:pt x="0" y="30202"/>
                  <a:pt x="30202" y="0"/>
                  <a:pt x="67457" y="0"/>
                </a:cubicBez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矩形 21"/>
          <p:cNvSpPr>
            <a:spLocks noChangeArrowheads="1"/>
          </p:cNvSpPr>
          <p:nvPr/>
        </p:nvSpPr>
        <p:spPr bwMode="auto">
          <a:xfrm>
            <a:off x="1062038" y="5837238"/>
            <a:ext cx="8905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rgbClr val="595959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01</a:t>
            </a:r>
            <a:endParaRPr lang="zh-CN" altLang="en-US" sz="3200">
              <a:solidFill>
                <a:srgbClr val="595959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矩形 22"/>
          <p:cNvSpPr>
            <a:spLocks noChangeArrowheads="1"/>
          </p:cNvSpPr>
          <p:nvPr/>
        </p:nvSpPr>
        <p:spPr bwMode="auto">
          <a:xfrm>
            <a:off x="2190750" y="5837238"/>
            <a:ext cx="89058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rgbClr val="595959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02</a:t>
            </a:r>
            <a:endParaRPr lang="zh-CN" altLang="en-US" sz="3200">
              <a:solidFill>
                <a:srgbClr val="595959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矩形 23"/>
          <p:cNvSpPr>
            <a:spLocks noChangeArrowheads="1"/>
          </p:cNvSpPr>
          <p:nvPr/>
        </p:nvSpPr>
        <p:spPr bwMode="auto">
          <a:xfrm>
            <a:off x="3351213" y="5837238"/>
            <a:ext cx="8905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rgbClr val="595959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03</a:t>
            </a:r>
            <a:endParaRPr lang="zh-CN" altLang="en-US" sz="3200">
              <a:solidFill>
                <a:srgbClr val="595959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矩形 24"/>
          <p:cNvSpPr>
            <a:spLocks noChangeArrowheads="1"/>
          </p:cNvSpPr>
          <p:nvPr/>
        </p:nvSpPr>
        <p:spPr bwMode="auto">
          <a:xfrm>
            <a:off x="4478338" y="5837238"/>
            <a:ext cx="8905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rgbClr val="595959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04</a:t>
            </a:r>
            <a:endParaRPr lang="zh-CN" altLang="en-US" sz="3200">
              <a:solidFill>
                <a:srgbClr val="595959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460137" y="1571906"/>
            <a:ext cx="926074" cy="1305368"/>
            <a:chOff x="2600847" y="1940102"/>
            <a:chExt cx="1830416" cy="2580104"/>
          </a:xfrm>
          <a:solidFill>
            <a:srgbClr val="404040"/>
          </a:solidFill>
        </p:grpSpPr>
        <p:sp>
          <p:nvSpPr>
            <p:cNvPr id="15" name="任意多边形 14"/>
            <p:cNvSpPr/>
            <p:nvPr/>
          </p:nvSpPr>
          <p:spPr>
            <a:xfrm>
              <a:off x="2693437" y="2077616"/>
              <a:ext cx="1660849" cy="1231641"/>
            </a:xfrm>
            <a:custGeom>
              <a:avLst/>
              <a:gdLst>
                <a:gd name="connsiteX0" fmla="*/ 1063690 w 1660849"/>
                <a:gd name="connsiteY0" fmla="*/ 1231641 h 1231641"/>
                <a:gd name="connsiteX1" fmla="*/ 578498 w 1660849"/>
                <a:gd name="connsiteY1" fmla="*/ 1231641 h 1231641"/>
                <a:gd name="connsiteX2" fmla="*/ 578498 w 1660849"/>
                <a:gd name="connsiteY2" fmla="*/ 634482 h 1231641"/>
                <a:gd name="connsiteX3" fmla="*/ 0 w 1660849"/>
                <a:gd name="connsiteY3" fmla="*/ 105747 h 1231641"/>
                <a:gd name="connsiteX4" fmla="*/ 105747 w 1660849"/>
                <a:gd name="connsiteY4" fmla="*/ 0 h 1231641"/>
                <a:gd name="connsiteX5" fmla="*/ 578498 w 1660849"/>
                <a:gd name="connsiteY5" fmla="*/ 422988 h 1231641"/>
                <a:gd name="connsiteX6" fmla="*/ 1101012 w 1660849"/>
                <a:gd name="connsiteY6" fmla="*/ 416768 h 1231641"/>
                <a:gd name="connsiteX7" fmla="*/ 1548881 w 1660849"/>
                <a:gd name="connsiteY7" fmla="*/ 6221 h 1231641"/>
                <a:gd name="connsiteX8" fmla="*/ 1660849 w 1660849"/>
                <a:gd name="connsiteY8" fmla="*/ 124408 h 1231641"/>
                <a:gd name="connsiteX9" fmla="*/ 1094792 w 1660849"/>
                <a:gd name="connsiteY9" fmla="*/ 628262 h 1231641"/>
                <a:gd name="connsiteX10" fmla="*/ 1063690 w 1660849"/>
                <a:gd name="connsiteY10" fmla="*/ 1231641 h 1231641"/>
                <a:gd name="connsiteX0-1" fmla="*/ 1063690 w 1660849"/>
                <a:gd name="connsiteY0-2" fmla="*/ 1231641 h 1231641"/>
                <a:gd name="connsiteX1-3" fmla="*/ 578498 w 1660849"/>
                <a:gd name="connsiteY1-4" fmla="*/ 1231641 h 1231641"/>
                <a:gd name="connsiteX2-5" fmla="*/ 578498 w 1660849"/>
                <a:gd name="connsiteY2-6" fmla="*/ 634482 h 1231641"/>
                <a:gd name="connsiteX3-7" fmla="*/ 0 w 1660849"/>
                <a:gd name="connsiteY3-8" fmla="*/ 105747 h 1231641"/>
                <a:gd name="connsiteX4-9" fmla="*/ 105747 w 1660849"/>
                <a:gd name="connsiteY4-10" fmla="*/ 0 h 1231641"/>
                <a:gd name="connsiteX5-11" fmla="*/ 578498 w 1660849"/>
                <a:gd name="connsiteY5-12" fmla="*/ 422988 h 1231641"/>
                <a:gd name="connsiteX6-13" fmla="*/ 1101012 w 1660849"/>
                <a:gd name="connsiteY6-14" fmla="*/ 416768 h 1231641"/>
                <a:gd name="connsiteX7-15" fmla="*/ 1548881 w 1660849"/>
                <a:gd name="connsiteY7-16" fmla="*/ 6221 h 1231641"/>
                <a:gd name="connsiteX8-17" fmla="*/ 1660849 w 1660849"/>
                <a:gd name="connsiteY8-18" fmla="*/ 124408 h 1231641"/>
                <a:gd name="connsiteX9-19" fmla="*/ 1094792 w 1660849"/>
                <a:gd name="connsiteY9-20" fmla="*/ 628262 h 1231641"/>
                <a:gd name="connsiteX10-21" fmla="*/ 1063690 w 1660849"/>
                <a:gd name="connsiteY10-22" fmla="*/ 1231641 h 1231641"/>
                <a:gd name="connsiteX0-23" fmla="*/ 1063690 w 1660849"/>
                <a:gd name="connsiteY0-24" fmla="*/ 1231641 h 1231641"/>
                <a:gd name="connsiteX1-25" fmla="*/ 578498 w 1660849"/>
                <a:gd name="connsiteY1-26" fmla="*/ 1231641 h 1231641"/>
                <a:gd name="connsiteX2-27" fmla="*/ 578498 w 1660849"/>
                <a:gd name="connsiteY2-28" fmla="*/ 634482 h 1231641"/>
                <a:gd name="connsiteX3-29" fmla="*/ 0 w 1660849"/>
                <a:gd name="connsiteY3-30" fmla="*/ 105747 h 1231641"/>
                <a:gd name="connsiteX4-31" fmla="*/ 105747 w 1660849"/>
                <a:gd name="connsiteY4-32" fmla="*/ 0 h 1231641"/>
                <a:gd name="connsiteX5-33" fmla="*/ 578498 w 1660849"/>
                <a:gd name="connsiteY5-34" fmla="*/ 422988 h 1231641"/>
                <a:gd name="connsiteX6-35" fmla="*/ 1101012 w 1660849"/>
                <a:gd name="connsiteY6-36" fmla="*/ 416768 h 1231641"/>
                <a:gd name="connsiteX7-37" fmla="*/ 1548881 w 1660849"/>
                <a:gd name="connsiteY7-38" fmla="*/ 6221 h 1231641"/>
                <a:gd name="connsiteX8-39" fmla="*/ 1660849 w 1660849"/>
                <a:gd name="connsiteY8-40" fmla="*/ 124408 h 1231641"/>
                <a:gd name="connsiteX9-41" fmla="*/ 1094792 w 1660849"/>
                <a:gd name="connsiteY9-42" fmla="*/ 628262 h 1231641"/>
                <a:gd name="connsiteX10-43" fmla="*/ 1063690 w 1660849"/>
                <a:gd name="connsiteY10-44" fmla="*/ 1231641 h 1231641"/>
                <a:gd name="connsiteX0-45" fmla="*/ 1063690 w 1660849"/>
                <a:gd name="connsiteY0-46" fmla="*/ 1231641 h 1231641"/>
                <a:gd name="connsiteX1-47" fmla="*/ 578498 w 1660849"/>
                <a:gd name="connsiteY1-48" fmla="*/ 1231641 h 1231641"/>
                <a:gd name="connsiteX2-49" fmla="*/ 578498 w 1660849"/>
                <a:gd name="connsiteY2-50" fmla="*/ 634482 h 1231641"/>
                <a:gd name="connsiteX3-51" fmla="*/ 0 w 1660849"/>
                <a:gd name="connsiteY3-52" fmla="*/ 105747 h 1231641"/>
                <a:gd name="connsiteX4-53" fmla="*/ 105747 w 1660849"/>
                <a:gd name="connsiteY4-54" fmla="*/ 0 h 1231641"/>
                <a:gd name="connsiteX5-55" fmla="*/ 578498 w 1660849"/>
                <a:gd name="connsiteY5-56" fmla="*/ 422988 h 1231641"/>
                <a:gd name="connsiteX6-57" fmla="*/ 1101012 w 1660849"/>
                <a:gd name="connsiteY6-58" fmla="*/ 416768 h 1231641"/>
                <a:gd name="connsiteX7-59" fmla="*/ 1548881 w 1660849"/>
                <a:gd name="connsiteY7-60" fmla="*/ 6221 h 1231641"/>
                <a:gd name="connsiteX8-61" fmla="*/ 1660849 w 1660849"/>
                <a:gd name="connsiteY8-62" fmla="*/ 124408 h 1231641"/>
                <a:gd name="connsiteX9-63" fmla="*/ 1094792 w 1660849"/>
                <a:gd name="connsiteY9-64" fmla="*/ 628262 h 1231641"/>
                <a:gd name="connsiteX10-65" fmla="*/ 1063690 w 1660849"/>
                <a:gd name="connsiteY10-66" fmla="*/ 1231641 h 1231641"/>
              </a:gdLst>
              <a:ahLst/>
              <a:cxnLst>
                <a:cxn ang="0">
                  <a:pos x="connsiteX0-45" y="connsiteY0-46"/>
                </a:cxn>
                <a:cxn ang="0">
                  <a:pos x="connsiteX1-47" y="connsiteY1-48"/>
                </a:cxn>
                <a:cxn ang="0">
                  <a:pos x="connsiteX2-49" y="connsiteY2-50"/>
                </a:cxn>
                <a:cxn ang="0">
                  <a:pos x="connsiteX3-51" y="connsiteY3-52"/>
                </a:cxn>
                <a:cxn ang="0">
                  <a:pos x="connsiteX4-53" y="connsiteY4-54"/>
                </a:cxn>
                <a:cxn ang="0">
                  <a:pos x="connsiteX5-55" y="connsiteY5-56"/>
                </a:cxn>
                <a:cxn ang="0">
                  <a:pos x="connsiteX6-57" y="connsiteY6-58"/>
                </a:cxn>
                <a:cxn ang="0">
                  <a:pos x="connsiteX7-59" y="connsiteY7-60"/>
                </a:cxn>
                <a:cxn ang="0">
                  <a:pos x="connsiteX8-61" y="connsiteY8-62"/>
                </a:cxn>
                <a:cxn ang="0">
                  <a:pos x="connsiteX9-63" y="connsiteY9-64"/>
                </a:cxn>
                <a:cxn ang="0">
                  <a:pos x="connsiteX10-65" y="connsiteY10-66"/>
                </a:cxn>
              </a:cxnLst>
              <a:rect l="l" t="t" r="r" b="b"/>
              <a:pathLst>
                <a:path w="1660849" h="1231641">
                  <a:moveTo>
                    <a:pt x="1063690" y="1231641"/>
                  </a:moveTo>
                  <a:lnTo>
                    <a:pt x="578498" y="1231641"/>
                  </a:lnTo>
                  <a:lnTo>
                    <a:pt x="578498" y="634482"/>
                  </a:lnTo>
                  <a:lnTo>
                    <a:pt x="0" y="105747"/>
                  </a:lnTo>
                  <a:lnTo>
                    <a:pt x="105747" y="0"/>
                  </a:lnTo>
                  <a:lnTo>
                    <a:pt x="578498" y="422988"/>
                  </a:lnTo>
                  <a:cubicBezTo>
                    <a:pt x="684245" y="340050"/>
                    <a:pt x="895739" y="325535"/>
                    <a:pt x="1101012" y="416768"/>
                  </a:cubicBezTo>
                  <a:lnTo>
                    <a:pt x="1548881" y="6221"/>
                  </a:lnTo>
                  <a:lnTo>
                    <a:pt x="1660849" y="124408"/>
                  </a:lnTo>
                  <a:lnTo>
                    <a:pt x="1094792" y="628262"/>
                  </a:lnTo>
                  <a:lnTo>
                    <a:pt x="1063690" y="123164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3304436" y="1940102"/>
              <a:ext cx="440250" cy="4402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 rot="7091403">
              <a:off x="2576748" y="2016060"/>
              <a:ext cx="171112" cy="122914"/>
            </a:xfrm>
            <a:custGeom>
              <a:avLst/>
              <a:gdLst>
                <a:gd name="connsiteX0" fmla="*/ 107156 w 107156"/>
                <a:gd name="connsiteY0" fmla="*/ 23812 h 76200"/>
                <a:gd name="connsiteX1" fmla="*/ 0 w 107156"/>
                <a:gd name="connsiteY1" fmla="*/ 0 h 76200"/>
                <a:gd name="connsiteX2" fmla="*/ 42863 w 107156"/>
                <a:gd name="connsiteY2" fmla="*/ 76200 h 76200"/>
                <a:gd name="connsiteX3" fmla="*/ 107156 w 107156"/>
                <a:gd name="connsiteY3" fmla="*/ 23812 h 76200"/>
                <a:gd name="connsiteX0-1" fmla="*/ 107156 w 107156"/>
                <a:gd name="connsiteY0-2" fmla="*/ 23812 h 76200"/>
                <a:gd name="connsiteX1-3" fmla="*/ 0 w 107156"/>
                <a:gd name="connsiteY1-4" fmla="*/ 0 h 76200"/>
                <a:gd name="connsiteX2-5" fmla="*/ 42863 w 107156"/>
                <a:gd name="connsiteY2-6" fmla="*/ 76200 h 76200"/>
                <a:gd name="connsiteX3-7" fmla="*/ 107156 w 107156"/>
                <a:gd name="connsiteY3-8" fmla="*/ 23812 h 76200"/>
                <a:gd name="connsiteX0-9" fmla="*/ 107156 w 107156"/>
                <a:gd name="connsiteY0-10" fmla="*/ 23812 h 76200"/>
                <a:gd name="connsiteX1-11" fmla="*/ 0 w 107156"/>
                <a:gd name="connsiteY1-12" fmla="*/ 0 h 76200"/>
                <a:gd name="connsiteX2-13" fmla="*/ 42863 w 107156"/>
                <a:gd name="connsiteY2-14" fmla="*/ 76200 h 76200"/>
                <a:gd name="connsiteX3-15" fmla="*/ 107156 w 107156"/>
                <a:gd name="connsiteY3-16" fmla="*/ 23812 h 76200"/>
                <a:gd name="connsiteX0-17" fmla="*/ 107156 w 107156"/>
                <a:gd name="connsiteY0-18" fmla="*/ 23812 h 76857"/>
                <a:gd name="connsiteX1-19" fmla="*/ 0 w 107156"/>
                <a:gd name="connsiteY1-20" fmla="*/ 0 h 76857"/>
                <a:gd name="connsiteX2-21" fmla="*/ 42863 w 107156"/>
                <a:gd name="connsiteY2-22" fmla="*/ 76200 h 76857"/>
                <a:gd name="connsiteX3-23" fmla="*/ 107156 w 107156"/>
                <a:gd name="connsiteY3-24" fmla="*/ 23812 h 76857"/>
                <a:gd name="connsiteX0-25" fmla="*/ 107156 w 107156"/>
                <a:gd name="connsiteY0-26" fmla="*/ 23812 h 76972"/>
                <a:gd name="connsiteX1-27" fmla="*/ 0 w 107156"/>
                <a:gd name="connsiteY1-28" fmla="*/ 0 h 76972"/>
                <a:gd name="connsiteX2-29" fmla="*/ 42863 w 107156"/>
                <a:gd name="connsiteY2-30" fmla="*/ 76200 h 76972"/>
                <a:gd name="connsiteX3-31" fmla="*/ 107156 w 107156"/>
                <a:gd name="connsiteY3-32" fmla="*/ 23812 h 76972"/>
              </a:gdLst>
              <a:ahLst/>
              <a:cxnLst>
                <a:cxn ang="0">
                  <a:pos x="connsiteX0-25" y="connsiteY0-26"/>
                </a:cxn>
                <a:cxn ang="0">
                  <a:pos x="connsiteX1-27" y="connsiteY1-28"/>
                </a:cxn>
                <a:cxn ang="0">
                  <a:pos x="connsiteX2-29" y="connsiteY2-30"/>
                </a:cxn>
                <a:cxn ang="0">
                  <a:pos x="connsiteX3-31" y="connsiteY3-32"/>
                </a:cxn>
              </a:cxnLst>
              <a:rect l="l" t="t" r="r" b="b"/>
              <a:pathLst>
                <a:path w="107156" h="76972">
                  <a:moveTo>
                    <a:pt x="107156" y="23812"/>
                  </a:moveTo>
                  <a:lnTo>
                    <a:pt x="0" y="0"/>
                  </a:lnTo>
                  <a:cubicBezTo>
                    <a:pt x="1" y="56356"/>
                    <a:pt x="16668" y="67469"/>
                    <a:pt x="42863" y="76200"/>
                  </a:cubicBezTo>
                  <a:cubicBezTo>
                    <a:pt x="73819" y="82549"/>
                    <a:pt x="95250" y="48419"/>
                    <a:pt x="107156" y="2381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任意多边形 17"/>
            <p:cNvSpPr/>
            <p:nvPr/>
          </p:nvSpPr>
          <p:spPr>
            <a:xfrm rot="14508597" flipH="1">
              <a:off x="4284250" y="2019169"/>
              <a:ext cx="171112" cy="122914"/>
            </a:xfrm>
            <a:custGeom>
              <a:avLst/>
              <a:gdLst>
                <a:gd name="connsiteX0" fmla="*/ 107156 w 107156"/>
                <a:gd name="connsiteY0" fmla="*/ 23812 h 76200"/>
                <a:gd name="connsiteX1" fmla="*/ 0 w 107156"/>
                <a:gd name="connsiteY1" fmla="*/ 0 h 76200"/>
                <a:gd name="connsiteX2" fmla="*/ 42863 w 107156"/>
                <a:gd name="connsiteY2" fmla="*/ 76200 h 76200"/>
                <a:gd name="connsiteX3" fmla="*/ 107156 w 107156"/>
                <a:gd name="connsiteY3" fmla="*/ 23812 h 76200"/>
                <a:gd name="connsiteX0-1" fmla="*/ 107156 w 107156"/>
                <a:gd name="connsiteY0-2" fmla="*/ 23812 h 76200"/>
                <a:gd name="connsiteX1-3" fmla="*/ 0 w 107156"/>
                <a:gd name="connsiteY1-4" fmla="*/ 0 h 76200"/>
                <a:gd name="connsiteX2-5" fmla="*/ 42863 w 107156"/>
                <a:gd name="connsiteY2-6" fmla="*/ 76200 h 76200"/>
                <a:gd name="connsiteX3-7" fmla="*/ 107156 w 107156"/>
                <a:gd name="connsiteY3-8" fmla="*/ 23812 h 76200"/>
                <a:gd name="connsiteX0-9" fmla="*/ 107156 w 107156"/>
                <a:gd name="connsiteY0-10" fmla="*/ 23812 h 76200"/>
                <a:gd name="connsiteX1-11" fmla="*/ 0 w 107156"/>
                <a:gd name="connsiteY1-12" fmla="*/ 0 h 76200"/>
                <a:gd name="connsiteX2-13" fmla="*/ 42863 w 107156"/>
                <a:gd name="connsiteY2-14" fmla="*/ 76200 h 76200"/>
                <a:gd name="connsiteX3-15" fmla="*/ 107156 w 107156"/>
                <a:gd name="connsiteY3-16" fmla="*/ 23812 h 76200"/>
                <a:gd name="connsiteX0-17" fmla="*/ 107156 w 107156"/>
                <a:gd name="connsiteY0-18" fmla="*/ 23812 h 76857"/>
                <a:gd name="connsiteX1-19" fmla="*/ 0 w 107156"/>
                <a:gd name="connsiteY1-20" fmla="*/ 0 h 76857"/>
                <a:gd name="connsiteX2-21" fmla="*/ 42863 w 107156"/>
                <a:gd name="connsiteY2-22" fmla="*/ 76200 h 76857"/>
                <a:gd name="connsiteX3-23" fmla="*/ 107156 w 107156"/>
                <a:gd name="connsiteY3-24" fmla="*/ 23812 h 76857"/>
                <a:gd name="connsiteX0-25" fmla="*/ 107156 w 107156"/>
                <a:gd name="connsiteY0-26" fmla="*/ 23812 h 76972"/>
                <a:gd name="connsiteX1-27" fmla="*/ 0 w 107156"/>
                <a:gd name="connsiteY1-28" fmla="*/ 0 h 76972"/>
                <a:gd name="connsiteX2-29" fmla="*/ 42863 w 107156"/>
                <a:gd name="connsiteY2-30" fmla="*/ 76200 h 76972"/>
                <a:gd name="connsiteX3-31" fmla="*/ 107156 w 107156"/>
                <a:gd name="connsiteY3-32" fmla="*/ 23812 h 76972"/>
              </a:gdLst>
              <a:ahLst/>
              <a:cxnLst>
                <a:cxn ang="0">
                  <a:pos x="connsiteX0-25" y="connsiteY0-26"/>
                </a:cxn>
                <a:cxn ang="0">
                  <a:pos x="connsiteX1-27" y="connsiteY1-28"/>
                </a:cxn>
                <a:cxn ang="0">
                  <a:pos x="connsiteX2-29" y="connsiteY2-30"/>
                </a:cxn>
                <a:cxn ang="0">
                  <a:pos x="connsiteX3-31" y="connsiteY3-32"/>
                </a:cxn>
              </a:cxnLst>
              <a:rect l="l" t="t" r="r" b="b"/>
              <a:pathLst>
                <a:path w="107156" h="76972">
                  <a:moveTo>
                    <a:pt x="107156" y="23812"/>
                  </a:moveTo>
                  <a:lnTo>
                    <a:pt x="0" y="0"/>
                  </a:lnTo>
                  <a:cubicBezTo>
                    <a:pt x="1" y="56356"/>
                    <a:pt x="16668" y="67469"/>
                    <a:pt x="42863" y="76200"/>
                  </a:cubicBezTo>
                  <a:cubicBezTo>
                    <a:pt x="73819" y="82549"/>
                    <a:pt x="95250" y="48419"/>
                    <a:pt x="107156" y="2381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3281164" y="3378914"/>
              <a:ext cx="488403" cy="1141292"/>
            </a:xfrm>
            <a:custGeom>
              <a:avLst/>
              <a:gdLst>
                <a:gd name="connsiteX0" fmla="*/ 311943 w 311943"/>
                <a:gd name="connsiteY0" fmla="*/ 647700 h 669131"/>
                <a:gd name="connsiteX1" fmla="*/ 311943 w 311943"/>
                <a:gd name="connsiteY1" fmla="*/ 0 h 669131"/>
                <a:gd name="connsiteX2" fmla="*/ 0 w 311943"/>
                <a:gd name="connsiteY2" fmla="*/ 0 h 669131"/>
                <a:gd name="connsiteX3" fmla="*/ 0 w 311943"/>
                <a:gd name="connsiteY3" fmla="*/ 669131 h 669131"/>
                <a:gd name="connsiteX4" fmla="*/ 111918 w 311943"/>
                <a:gd name="connsiteY4" fmla="*/ 669131 h 669131"/>
                <a:gd name="connsiteX5" fmla="*/ 111918 w 311943"/>
                <a:gd name="connsiteY5" fmla="*/ 92868 h 669131"/>
                <a:gd name="connsiteX6" fmla="*/ 192881 w 311943"/>
                <a:gd name="connsiteY6" fmla="*/ 92868 h 669131"/>
                <a:gd name="connsiteX7" fmla="*/ 192881 w 311943"/>
                <a:gd name="connsiteY7" fmla="*/ 652462 h 669131"/>
                <a:gd name="connsiteX8" fmla="*/ 311943 w 311943"/>
                <a:gd name="connsiteY8" fmla="*/ 647700 h 669131"/>
                <a:gd name="connsiteX0-1" fmla="*/ 312037 w 312037"/>
                <a:gd name="connsiteY0-2" fmla="*/ 647700 h 695589"/>
                <a:gd name="connsiteX1-3" fmla="*/ 312037 w 312037"/>
                <a:gd name="connsiteY1-4" fmla="*/ 0 h 695589"/>
                <a:gd name="connsiteX2-5" fmla="*/ 94 w 312037"/>
                <a:gd name="connsiteY2-6" fmla="*/ 0 h 695589"/>
                <a:gd name="connsiteX3-7" fmla="*/ 94 w 312037"/>
                <a:gd name="connsiteY3-8" fmla="*/ 669131 h 695589"/>
                <a:gd name="connsiteX4-9" fmla="*/ 112012 w 312037"/>
                <a:gd name="connsiteY4-10" fmla="*/ 669131 h 695589"/>
                <a:gd name="connsiteX5-11" fmla="*/ 112012 w 312037"/>
                <a:gd name="connsiteY5-12" fmla="*/ 92868 h 695589"/>
                <a:gd name="connsiteX6-13" fmla="*/ 192975 w 312037"/>
                <a:gd name="connsiteY6-14" fmla="*/ 92868 h 695589"/>
                <a:gd name="connsiteX7-15" fmla="*/ 192975 w 312037"/>
                <a:gd name="connsiteY7-16" fmla="*/ 652462 h 695589"/>
                <a:gd name="connsiteX8-17" fmla="*/ 312037 w 312037"/>
                <a:gd name="connsiteY8-18" fmla="*/ 647700 h 695589"/>
                <a:gd name="connsiteX0-19" fmla="*/ 312010 w 312010"/>
                <a:gd name="connsiteY0-20" fmla="*/ 647700 h 712012"/>
                <a:gd name="connsiteX1-21" fmla="*/ 312010 w 312010"/>
                <a:gd name="connsiteY1-22" fmla="*/ 0 h 712012"/>
                <a:gd name="connsiteX2-23" fmla="*/ 67 w 312010"/>
                <a:gd name="connsiteY2-24" fmla="*/ 0 h 712012"/>
                <a:gd name="connsiteX3-25" fmla="*/ 67 w 312010"/>
                <a:gd name="connsiteY3-26" fmla="*/ 669131 h 712012"/>
                <a:gd name="connsiteX4-27" fmla="*/ 111985 w 312010"/>
                <a:gd name="connsiteY4-28" fmla="*/ 669131 h 712012"/>
                <a:gd name="connsiteX5-29" fmla="*/ 111985 w 312010"/>
                <a:gd name="connsiteY5-30" fmla="*/ 92868 h 712012"/>
                <a:gd name="connsiteX6-31" fmla="*/ 192948 w 312010"/>
                <a:gd name="connsiteY6-32" fmla="*/ 92868 h 712012"/>
                <a:gd name="connsiteX7-33" fmla="*/ 192948 w 312010"/>
                <a:gd name="connsiteY7-34" fmla="*/ 652462 h 712012"/>
                <a:gd name="connsiteX8-35" fmla="*/ 312010 w 312010"/>
                <a:gd name="connsiteY8-36" fmla="*/ 647700 h 712012"/>
                <a:gd name="connsiteX0-37" fmla="*/ 312010 w 312010"/>
                <a:gd name="connsiteY0-38" fmla="*/ 647700 h 712012"/>
                <a:gd name="connsiteX1-39" fmla="*/ 312010 w 312010"/>
                <a:gd name="connsiteY1-40" fmla="*/ 0 h 712012"/>
                <a:gd name="connsiteX2-41" fmla="*/ 67 w 312010"/>
                <a:gd name="connsiteY2-42" fmla="*/ 0 h 712012"/>
                <a:gd name="connsiteX3-43" fmla="*/ 67 w 312010"/>
                <a:gd name="connsiteY3-44" fmla="*/ 669131 h 712012"/>
                <a:gd name="connsiteX4-45" fmla="*/ 111985 w 312010"/>
                <a:gd name="connsiteY4-46" fmla="*/ 669131 h 712012"/>
                <a:gd name="connsiteX5-47" fmla="*/ 111985 w 312010"/>
                <a:gd name="connsiteY5-48" fmla="*/ 92868 h 712012"/>
                <a:gd name="connsiteX6-49" fmla="*/ 192948 w 312010"/>
                <a:gd name="connsiteY6-50" fmla="*/ 92868 h 712012"/>
                <a:gd name="connsiteX7-51" fmla="*/ 192948 w 312010"/>
                <a:gd name="connsiteY7-52" fmla="*/ 652462 h 712012"/>
                <a:gd name="connsiteX8-53" fmla="*/ 312010 w 312010"/>
                <a:gd name="connsiteY8-54" fmla="*/ 647700 h 712012"/>
                <a:gd name="connsiteX0-55" fmla="*/ 312010 w 312013"/>
                <a:gd name="connsiteY0-56" fmla="*/ 647700 h 719108"/>
                <a:gd name="connsiteX1-57" fmla="*/ 312010 w 312013"/>
                <a:gd name="connsiteY1-58" fmla="*/ 0 h 719108"/>
                <a:gd name="connsiteX2-59" fmla="*/ 67 w 312013"/>
                <a:gd name="connsiteY2-60" fmla="*/ 0 h 719108"/>
                <a:gd name="connsiteX3-61" fmla="*/ 67 w 312013"/>
                <a:gd name="connsiteY3-62" fmla="*/ 669131 h 719108"/>
                <a:gd name="connsiteX4-63" fmla="*/ 111985 w 312013"/>
                <a:gd name="connsiteY4-64" fmla="*/ 669131 h 719108"/>
                <a:gd name="connsiteX5-65" fmla="*/ 111985 w 312013"/>
                <a:gd name="connsiteY5-66" fmla="*/ 92868 h 719108"/>
                <a:gd name="connsiteX6-67" fmla="*/ 192948 w 312013"/>
                <a:gd name="connsiteY6-68" fmla="*/ 92868 h 719108"/>
                <a:gd name="connsiteX7-69" fmla="*/ 192948 w 312013"/>
                <a:gd name="connsiteY7-70" fmla="*/ 652462 h 719108"/>
                <a:gd name="connsiteX8-71" fmla="*/ 312010 w 312013"/>
                <a:gd name="connsiteY8-72" fmla="*/ 647700 h 719108"/>
                <a:gd name="connsiteX0-73" fmla="*/ 311948 w 311951"/>
                <a:gd name="connsiteY0-74" fmla="*/ 647700 h 720495"/>
                <a:gd name="connsiteX1-75" fmla="*/ 311948 w 311951"/>
                <a:gd name="connsiteY1-76" fmla="*/ 0 h 720495"/>
                <a:gd name="connsiteX2-77" fmla="*/ 5 w 311951"/>
                <a:gd name="connsiteY2-78" fmla="*/ 0 h 720495"/>
                <a:gd name="connsiteX3-79" fmla="*/ 5 w 311951"/>
                <a:gd name="connsiteY3-80" fmla="*/ 669131 h 720495"/>
                <a:gd name="connsiteX4-81" fmla="*/ 111923 w 311951"/>
                <a:gd name="connsiteY4-82" fmla="*/ 669131 h 720495"/>
                <a:gd name="connsiteX5-83" fmla="*/ 111923 w 311951"/>
                <a:gd name="connsiteY5-84" fmla="*/ 92868 h 720495"/>
                <a:gd name="connsiteX6-85" fmla="*/ 192886 w 311951"/>
                <a:gd name="connsiteY6-86" fmla="*/ 92868 h 720495"/>
                <a:gd name="connsiteX7-87" fmla="*/ 192886 w 311951"/>
                <a:gd name="connsiteY7-88" fmla="*/ 652462 h 720495"/>
                <a:gd name="connsiteX8-89" fmla="*/ 311948 w 311951"/>
                <a:gd name="connsiteY8-90" fmla="*/ 647700 h 720495"/>
                <a:gd name="connsiteX0-91" fmla="*/ 311948 w 311951"/>
                <a:gd name="connsiteY0-92" fmla="*/ 647700 h 728962"/>
                <a:gd name="connsiteX1-93" fmla="*/ 311948 w 311951"/>
                <a:gd name="connsiteY1-94" fmla="*/ 0 h 728962"/>
                <a:gd name="connsiteX2-95" fmla="*/ 5 w 311951"/>
                <a:gd name="connsiteY2-96" fmla="*/ 0 h 728962"/>
                <a:gd name="connsiteX3-97" fmla="*/ 5 w 311951"/>
                <a:gd name="connsiteY3-98" fmla="*/ 669131 h 728962"/>
                <a:gd name="connsiteX4-99" fmla="*/ 111923 w 311951"/>
                <a:gd name="connsiteY4-100" fmla="*/ 669131 h 728962"/>
                <a:gd name="connsiteX5-101" fmla="*/ 111923 w 311951"/>
                <a:gd name="connsiteY5-102" fmla="*/ 92868 h 728962"/>
                <a:gd name="connsiteX6-103" fmla="*/ 192886 w 311951"/>
                <a:gd name="connsiteY6-104" fmla="*/ 92868 h 728962"/>
                <a:gd name="connsiteX7-105" fmla="*/ 192886 w 311951"/>
                <a:gd name="connsiteY7-106" fmla="*/ 652462 h 728962"/>
                <a:gd name="connsiteX8-107" fmla="*/ 311948 w 311951"/>
                <a:gd name="connsiteY8-108" fmla="*/ 647700 h 728962"/>
              </a:gdLst>
              <a:ahLst/>
              <a:cxnLst>
                <a:cxn ang="0">
                  <a:pos x="connsiteX0-91" y="connsiteY0-92"/>
                </a:cxn>
                <a:cxn ang="0">
                  <a:pos x="connsiteX1-93" y="connsiteY1-94"/>
                </a:cxn>
                <a:cxn ang="0">
                  <a:pos x="connsiteX2-95" y="connsiteY2-96"/>
                </a:cxn>
                <a:cxn ang="0">
                  <a:pos x="connsiteX3-97" y="connsiteY3-98"/>
                </a:cxn>
                <a:cxn ang="0">
                  <a:pos x="connsiteX4-99" y="connsiteY4-100"/>
                </a:cxn>
                <a:cxn ang="0">
                  <a:pos x="connsiteX5-101" y="connsiteY5-102"/>
                </a:cxn>
                <a:cxn ang="0">
                  <a:pos x="connsiteX6-103" y="connsiteY6-104"/>
                </a:cxn>
                <a:cxn ang="0">
                  <a:pos x="connsiteX7-105" y="connsiteY7-106"/>
                </a:cxn>
                <a:cxn ang="0">
                  <a:pos x="connsiteX8-107" y="connsiteY8-108"/>
                </a:cxn>
              </a:cxnLst>
              <a:rect l="l" t="t" r="r" b="b"/>
              <a:pathLst>
                <a:path w="311951" h="728962">
                  <a:moveTo>
                    <a:pt x="311948" y="647700"/>
                  </a:moveTo>
                  <a:lnTo>
                    <a:pt x="311948" y="0"/>
                  </a:lnTo>
                  <a:lnTo>
                    <a:pt x="5" y="0"/>
                  </a:lnTo>
                  <a:lnTo>
                    <a:pt x="5" y="669131"/>
                  </a:lnTo>
                  <a:cubicBezTo>
                    <a:pt x="-789" y="750093"/>
                    <a:pt x="107955" y="747712"/>
                    <a:pt x="111923" y="669131"/>
                  </a:cubicBezTo>
                  <a:lnTo>
                    <a:pt x="111923" y="92868"/>
                  </a:lnTo>
                  <a:lnTo>
                    <a:pt x="192886" y="92868"/>
                  </a:lnTo>
                  <a:lnTo>
                    <a:pt x="192886" y="652462"/>
                  </a:lnTo>
                  <a:cubicBezTo>
                    <a:pt x="192091" y="750888"/>
                    <a:pt x="312742" y="732630"/>
                    <a:pt x="311948" y="64770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204553" y="4062728"/>
            <a:ext cx="638959" cy="1299937"/>
            <a:chOff x="1647825" y="4345931"/>
            <a:chExt cx="804179" cy="1636071"/>
          </a:xfrm>
          <a:solidFill>
            <a:srgbClr val="404040"/>
          </a:solidFill>
        </p:grpSpPr>
        <p:sp>
          <p:nvSpPr>
            <p:cNvPr id="21" name="椭圆 20"/>
            <p:cNvSpPr/>
            <p:nvPr/>
          </p:nvSpPr>
          <p:spPr>
            <a:xfrm>
              <a:off x="1888535" y="4345931"/>
              <a:ext cx="275698" cy="2756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1663381" y="4650115"/>
              <a:ext cx="771956" cy="611131"/>
            </a:xfrm>
            <a:custGeom>
              <a:avLst/>
              <a:gdLst>
                <a:gd name="connsiteX0" fmla="*/ 101089 w 771956"/>
                <a:gd name="connsiteY0" fmla="*/ 592751 h 611131"/>
                <a:gd name="connsiteX1" fmla="*/ 0 w 771956"/>
                <a:gd name="connsiteY1" fmla="*/ 583561 h 611131"/>
                <a:gd name="connsiteX2" fmla="*/ 133254 w 771956"/>
                <a:gd name="connsiteY2" fmla="*/ 87304 h 611131"/>
                <a:gd name="connsiteX3" fmla="*/ 349218 w 771956"/>
                <a:gd name="connsiteY3" fmla="*/ 0 h 611131"/>
                <a:gd name="connsiteX4" fmla="*/ 422738 w 771956"/>
                <a:gd name="connsiteY4" fmla="*/ 4595 h 611131"/>
                <a:gd name="connsiteX5" fmla="*/ 634106 w 771956"/>
                <a:gd name="connsiteY5" fmla="*/ 68924 h 611131"/>
                <a:gd name="connsiteX6" fmla="*/ 771956 w 771956"/>
                <a:gd name="connsiteY6" fmla="*/ 588156 h 611131"/>
                <a:gd name="connsiteX7" fmla="*/ 684651 w 771956"/>
                <a:gd name="connsiteY7" fmla="*/ 611131 h 611131"/>
                <a:gd name="connsiteX8" fmla="*/ 583562 w 771956"/>
                <a:gd name="connsiteY8" fmla="*/ 220558 h 611131"/>
                <a:gd name="connsiteX9" fmla="*/ 537612 w 771956"/>
                <a:gd name="connsiteY9" fmla="*/ 238938 h 611131"/>
                <a:gd name="connsiteX10" fmla="*/ 537612 w 771956"/>
                <a:gd name="connsiteY10" fmla="*/ 555992 h 611131"/>
                <a:gd name="connsiteX11" fmla="*/ 225154 w 771956"/>
                <a:gd name="connsiteY11" fmla="*/ 555992 h 611131"/>
                <a:gd name="connsiteX12" fmla="*/ 225154 w 771956"/>
                <a:gd name="connsiteY12" fmla="*/ 229748 h 611131"/>
                <a:gd name="connsiteX13" fmla="*/ 188394 w 771956"/>
                <a:gd name="connsiteY13" fmla="*/ 234343 h 611131"/>
                <a:gd name="connsiteX14" fmla="*/ 101089 w 771956"/>
                <a:gd name="connsiteY14" fmla="*/ 592751 h 611131"/>
                <a:gd name="connsiteX0-1" fmla="*/ 101089 w 771956"/>
                <a:gd name="connsiteY0-2" fmla="*/ 592751 h 611131"/>
                <a:gd name="connsiteX1-3" fmla="*/ 0 w 771956"/>
                <a:gd name="connsiteY1-4" fmla="*/ 583561 h 611131"/>
                <a:gd name="connsiteX2-5" fmla="*/ 133254 w 771956"/>
                <a:gd name="connsiteY2-6" fmla="*/ 87304 h 611131"/>
                <a:gd name="connsiteX3-7" fmla="*/ 349218 w 771956"/>
                <a:gd name="connsiteY3-8" fmla="*/ 0 h 611131"/>
                <a:gd name="connsiteX4-9" fmla="*/ 422738 w 771956"/>
                <a:gd name="connsiteY4-10" fmla="*/ 4595 h 611131"/>
                <a:gd name="connsiteX5-11" fmla="*/ 634106 w 771956"/>
                <a:gd name="connsiteY5-12" fmla="*/ 68924 h 611131"/>
                <a:gd name="connsiteX6-13" fmla="*/ 771956 w 771956"/>
                <a:gd name="connsiteY6-14" fmla="*/ 588156 h 611131"/>
                <a:gd name="connsiteX7-15" fmla="*/ 684651 w 771956"/>
                <a:gd name="connsiteY7-16" fmla="*/ 611131 h 611131"/>
                <a:gd name="connsiteX8-17" fmla="*/ 583562 w 771956"/>
                <a:gd name="connsiteY8-18" fmla="*/ 220558 h 611131"/>
                <a:gd name="connsiteX9-19" fmla="*/ 537612 w 771956"/>
                <a:gd name="connsiteY9-20" fmla="*/ 238938 h 611131"/>
                <a:gd name="connsiteX10-21" fmla="*/ 537612 w 771956"/>
                <a:gd name="connsiteY10-22" fmla="*/ 555992 h 611131"/>
                <a:gd name="connsiteX11-23" fmla="*/ 225154 w 771956"/>
                <a:gd name="connsiteY11-24" fmla="*/ 555992 h 611131"/>
                <a:gd name="connsiteX12-25" fmla="*/ 225154 w 771956"/>
                <a:gd name="connsiteY12-26" fmla="*/ 229748 h 611131"/>
                <a:gd name="connsiteX13-27" fmla="*/ 188394 w 771956"/>
                <a:gd name="connsiteY13-28" fmla="*/ 234343 h 611131"/>
                <a:gd name="connsiteX14-29" fmla="*/ 101089 w 771956"/>
                <a:gd name="connsiteY14-30" fmla="*/ 592751 h 611131"/>
                <a:gd name="connsiteX0-31" fmla="*/ 101089 w 771956"/>
                <a:gd name="connsiteY0-32" fmla="*/ 592751 h 611131"/>
                <a:gd name="connsiteX1-33" fmla="*/ 0 w 771956"/>
                <a:gd name="connsiteY1-34" fmla="*/ 583561 h 611131"/>
                <a:gd name="connsiteX2-35" fmla="*/ 133254 w 771956"/>
                <a:gd name="connsiteY2-36" fmla="*/ 87304 h 611131"/>
                <a:gd name="connsiteX3-37" fmla="*/ 349218 w 771956"/>
                <a:gd name="connsiteY3-38" fmla="*/ 0 h 611131"/>
                <a:gd name="connsiteX4-39" fmla="*/ 422738 w 771956"/>
                <a:gd name="connsiteY4-40" fmla="*/ 4595 h 611131"/>
                <a:gd name="connsiteX5-41" fmla="*/ 634106 w 771956"/>
                <a:gd name="connsiteY5-42" fmla="*/ 68924 h 611131"/>
                <a:gd name="connsiteX6-43" fmla="*/ 771956 w 771956"/>
                <a:gd name="connsiteY6-44" fmla="*/ 588156 h 611131"/>
                <a:gd name="connsiteX7-45" fmla="*/ 684651 w 771956"/>
                <a:gd name="connsiteY7-46" fmla="*/ 611131 h 611131"/>
                <a:gd name="connsiteX8-47" fmla="*/ 583562 w 771956"/>
                <a:gd name="connsiteY8-48" fmla="*/ 220558 h 611131"/>
                <a:gd name="connsiteX9-49" fmla="*/ 537612 w 771956"/>
                <a:gd name="connsiteY9-50" fmla="*/ 238938 h 611131"/>
                <a:gd name="connsiteX10-51" fmla="*/ 537612 w 771956"/>
                <a:gd name="connsiteY10-52" fmla="*/ 555992 h 611131"/>
                <a:gd name="connsiteX11-53" fmla="*/ 225154 w 771956"/>
                <a:gd name="connsiteY11-54" fmla="*/ 555992 h 611131"/>
                <a:gd name="connsiteX12-55" fmla="*/ 225154 w 771956"/>
                <a:gd name="connsiteY12-56" fmla="*/ 229748 h 611131"/>
                <a:gd name="connsiteX13-57" fmla="*/ 188394 w 771956"/>
                <a:gd name="connsiteY13-58" fmla="*/ 234343 h 611131"/>
                <a:gd name="connsiteX14-59" fmla="*/ 101089 w 771956"/>
                <a:gd name="connsiteY14-60" fmla="*/ 592751 h 611131"/>
                <a:gd name="connsiteX0-61" fmla="*/ 101089 w 771956"/>
                <a:gd name="connsiteY0-62" fmla="*/ 592751 h 611131"/>
                <a:gd name="connsiteX1-63" fmla="*/ 0 w 771956"/>
                <a:gd name="connsiteY1-64" fmla="*/ 583561 h 611131"/>
                <a:gd name="connsiteX2-65" fmla="*/ 133254 w 771956"/>
                <a:gd name="connsiteY2-66" fmla="*/ 87304 h 611131"/>
                <a:gd name="connsiteX3-67" fmla="*/ 349218 w 771956"/>
                <a:gd name="connsiteY3-68" fmla="*/ 0 h 611131"/>
                <a:gd name="connsiteX4-69" fmla="*/ 422738 w 771956"/>
                <a:gd name="connsiteY4-70" fmla="*/ 4595 h 611131"/>
                <a:gd name="connsiteX5-71" fmla="*/ 634106 w 771956"/>
                <a:gd name="connsiteY5-72" fmla="*/ 68924 h 611131"/>
                <a:gd name="connsiteX6-73" fmla="*/ 771956 w 771956"/>
                <a:gd name="connsiteY6-74" fmla="*/ 588156 h 611131"/>
                <a:gd name="connsiteX7-75" fmla="*/ 684651 w 771956"/>
                <a:gd name="connsiteY7-76" fmla="*/ 611131 h 611131"/>
                <a:gd name="connsiteX8-77" fmla="*/ 583562 w 771956"/>
                <a:gd name="connsiteY8-78" fmla="*/ 220558 h 611131"/>
                <a:gd name="connsiteX9-79" fmla="*/ 537612 w 771956"/>
                <a:gd name="connsiteY9-80" fmla="*/ 238938 h 611131"/>
                <a:gd name="connsiteX10-81" fmla="*/ 537612 w 771956"/>
                <a:gd name="connsiteY10-82" fmla="*/ 555992 h 611131"/>
                <a:gd name="connsiteX11-83" fmla="*/ 225154 w 771956"/>
                <a:gd name="connsiteY11-84" fmla="*/ 555992 h 611131"/>
                <a:gd name="connsiteX12-85" fmla="*/ 225154 w 771956"/>
                <a:gd name="connsiteY12-86" fmla="*/ 229748 h 611131"/>
                <a:gd name="connsiteX13-87" fmla="*/ 188394 w 771956"/>
                <a:gd name="connsiteY13-88" fmla="*/ 234343 h 611131"/>
                <a:gd name="connsiteX14-89" fmla="*/ 101089 w 771956"/>
                <a:gd name="connsiteY14-90" fmla="*/ 592751 h 611131"/>
                <a:gd name="connsiteX0-91" fmla="*/ 101089 w 771956"/>
                <a:gd name="connsiteY0-92" fmla="*/ 592751 h 611131"/>
                <a:gd name="connsiteX1-93" fmla="*/ 0 w 771956"/>
                <a:gd name="connsiteY1-94" fmla="*/ 583561 h 611131"/>
                <a:gd name="connsiteX2-95" fmla="*/ 133254 w 771956"/>
                <a:gd name="connsiteY2-96" fmla="*/ 87304 h 611131"/>
                <a:gd name="connsiteX3-97" fmla="*/ 349218 w 771956"/>
                <a:gd name="connsiteY3-98" fmla="*/ 0 h 611131"/>
                <a:gd name="connsiteX4-99" fmla="*/ 422738 w 771956"/>
                <a:gd name="connsiteY4-100" fmla="*/ 4595 h 611131"/>
                <a:gd name="connsiteX5-101" fmla="*/ 634106 w 771956"/>
                <a:gd name="connsiteY5-102" fmla="*/ 68924 h 611131"/>
                <a:gd name="connsiteX6-103" fmla="*/ 771956 w 771956"/>
                <a:gd name="connsiteY6-104" fmla="*/ 588156 h 611131"/>
                <a:gd name="connsiteX7-105" fmla="*/ 684651 w 771956"/>
                <a:gd name="connsiteY7-106" fmla="*/ 611131 h 611131"/>
                <a:gd name="connsiteX8-107" fmla="*/ 583562 w 771956"/>
                <a:gd name="connsiteY8-108" fmla="*/ 220558 h 611131"/>
                <a:gd name="connsiteX9-109" fmla="*/ 537612 w 771956"/>
                <a:gd name="connsiteY9-110" fmla="*/ 238938 h 611131"/>
                <a:gd name="connsiteX10-111" fmla="*/ 537612 w 771956"/>
                <a:gd name="connsiteY10-112" fmla="*/ 555992 h 611131"/>
                <a:gd name="connsiteX11-113" fmla="*/ 225154 w 771956"/>
                <a:gd name="connsiteY11-114" fmla="*/ 555992 h 611131"/>
                <a:gd name="connsiteX12-115" fmla="*/ 225154 w 771956"/>
                <a:gd name="connsiteY12-116" fmla="*/ 229748 h 611131"/>
                <a:gd name="connsiteX13-117" fmla="*/ 188394 w 771956"/>
                <a:gd name="connsiteY13-118" fmla="*/ 234343 h 611131"/>
                <a:gd name="connsiteX14-119" fmla="*/ 101089 w 771956"/>
                <a:gd name="connsiteY14-120" fmla="*/ 592751 h 611131"/>
                <a:gd name="connsiteX0-121" fmla="*/ 101089 w 771956"/>
                <a:gd name="connsiteY0-122" fmla="*/ 592751 h 611131"/>
                <a:gd name="connsiteX1-123" fmla="*/ 0 w 771956"/>
                <a:gd name="connsiteY1-124" fmla="*/ 583561 h 611131"/>
                <a:gd name="connsiteX2-125" fmla="*/ 133254 w 771956"/>
                <a:gd name="connsiteY2-126" fmla="*/ 87304 h 611131"/>
                <a:gd name="connsiteX3-127" fmla="*/ 349218 w 771956"/>
                <a:gd name="connsiteY3-128" fmla="*/ 0 h 611131"/>
                <a:gd name="connsiteX4-129" fmla="*/ 422738 w 771956"/>
                <a:gd name="connsiteY4-130" fmla="*/ 2214 h 611131"/>
                <a:gd name="connsiteX5-131" fmla="*/ 634106 w 771956"/>
                <a:gd name="connsiteY5-132" fmla="*/ 68924 h 611131"/>
                <a:gd name="connsiteX6-133" fmla="*/ 771956 w 771956"/>
                <a:gd name="connsiteY6-134" fmla="*/ 588156 h 611131"/>
                <a:gd name="connsiteX7-135" fmla="*/ 684651 w 771956"/>
                <a:gd name="connsiteY7-136" fmla="*/ 611131 h 611131"/>
                <a:gd name="connsiteX8-137" fmla="*/ 583562 w 771956"/>
                <a:gd name="connsiteY8-138" fmla="*/ 220558 h 611131"/>
                <a:gd name="connsiteX9-139" fmla="*/ 537612 w 771956"/>
                <a:gd name="connsiteY9-140" fmla="*/ 238938 h 611131"/>
                <a:gd name="connsiteX10-141" fmla="*/ 537612 w 771956"/>
                <a:gd name="connsiteY10-142" fmla="*/ 555992 h 611131"/>
                <a:gd name="connsiteX11-143" fmla="*/ 225154 w 771956"/>
                <a:gd name="connsiteY11-144" fmla="*/ 555992 h 611131"/>
                <a:gd name="connsiteX12-145" fmla="*/ 225154 w 771956"/>
                <a:gd name="connsiteY12-146" fmla="*/ 229748 h 611131"/>
                <a:gd name="connsiteX13-147" fmla="*/ 188394 w 771956"/>
                <a:gd name="connsiteY13-148" fmla="*/ 234343 h 611131"/>
                <a:gd name="connsiteX14-149" fmla="*/ 101089 w 771956"/>
                <a:gd name="connsiteY14-150" fmla="*/ 592751 h 611131"/>
              </a:gdLst>
              <a:ahLst/>
              <a:cxnLst>
                <a:cxn ang="0">
                  <a:pos x="connsiteX0-121" y="connsiteY0-122"/>
                </a:cxn>
                <a:cxn ang="0">
                  <a:pos x="connsiteX1-123" y="connsiteY1-124"/>
                </a:cxn>
                <a:cxn ang="0">
                  <a:pos x="connsiteX2-125" y="connsiteY2-126"/>
                </a:cxn>
                <a:cxn ang="0">
                  <a:pos x="connsiteX3-127" y="connsiteY3-128"/>
                </a:cxn>
                <a:cxn ang="0">
                  <a:pos x="connsiteX4-129" y="connsiteY4-130"/>
                </a:cxn>
                <a:cxn ang="0">
                  <a:pos x="connsiteX5-131" y="connsiteY5-132"/>
                </a:cxn>
                <a:cxn ang="0">
                  <a:pos x="connsiteX6-133" y="connsiteY6-134"/>
                </a:cxn>
                <a:cxn ang="0">
                  <a:pos x="connsiteX7-135" y="connsiteY7-136"/>
                </a:cxn>
                <a:cxn ang="0">
                  <a:pos x="connsiteX8-137" y="connsiteY8-138"/>
                </a:cxn>
                <a:cxn ang="0">
                  <a:pos x="connsiteX9-139" y="connsiteY9-140"/>
                </a:cxn>
                <a:cxn ang="0">
                  <a:pos x="connsiteX10-141" y="connsiteY10-142"/>
                </a:cxn>
                <a:cxn ang="0">
                  <a:pos x="connsiteX11-143" y="connsiteY11-144"/>
                </a:cxn>
                <a:cxn ang="0">
                  <a:pos x="connsiteX12-145" y="connsiteY12-146"/>
                </a:cxn>
                <a:cxn ang="0">
                  <a:pos x="connsiteX13-147" y="connsiteY13-148"/>
                </a:cxn>
                <a:cxn ang="0">
                  <a:pos x="connsiteX14-149" y="connsiteY14-150"/>
                </a:cxn>
              </a:cxnLst>
              <a:rect l="l" t="t" r="r" b="b"/>
              <a:pathLst>
                <a:path w="771956" h="611131">
                  <a:moveTo>
                    <a:pt x="101089" y="592751"/>
                  </a:moveTo>
                  <a:lnTo>
                    <a:pt x="0" y="583561"/>
                  </a:lnTo>
                  <a:lnTo>
                    <a:pt x="133254" y="87304"/>
                  </a:lnTo>
                  <a:cubicBezTo>
                    <a:pt x="145711" y="62965"/>
                    <a:pt x="277230" y="29101"/>
                    <a:pt x="349218" y="0"/>
                  </a:cubicBezTo>
                  <a:lnTo>
                    <a:pt x="422738" y="2214"/>
                  </a:lnTo>
                  <a:cubicBezTo>
                    <a:pt x="493194" y="23657"/>
                    <a:pt x="625562" y="47481"/>
                    <a:pt x="634106" y="68924"/>
                  </a:cubicBezTo>
                  <a:lnTo>
                    <a:pt x="771956" y="588156"/>
                  </a:lnTo>
                  <a:lnTo>
                    <a:pt x="684651" y="611131"/>
                  </a:lnTo>
                  <a:lnTo>
                    <a:pt x="583562" y="220558"/>
                  </a:lnTo>
                  <a:cubicBezTo>
                    <a:pt x="573008" y="193347"/>
                    <a:pt x="552929" y="232811"/>
                    <a:pt x="537612" y="238938"/>
                  </a:cubicBezTo>
                  <a:lnTo>
                    <a:pt x="537612" y="555992"/>
                  </a:lnTo>
                  <a:lnTo>
                    <a:pt x="225154" y="555992"/>
                  </a:lnTo>
                  <a:lnTo>
                    <a:pt x="225154" y="229748"/>
                  </a:lnTo>
                  <a:cubicBezTo>
                    <a:pt x="212901" y="231280"/>
                    <a:pt x="198266" y="213761"/>
                    <a:pt x="188394" y="234343"/>
                  </a:cubicBezTo>
                  <a:lnTo>
                    <a:pt x="101089" y="59275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1647825" y="5272089"/>
              <a:ext cx="107156" cy="76972"/>
            </a:xfrm>
            <a:custGeom>
              <a:avLst/>
              <a:gdLst>
                <a:gd name="connsiteX0" fmla="*/ 107156 w 107156"/>
                <a:gd name="connsiteY0" fmla="*/ 23812 h 76200"/>
                <a:gd name="connsiteX1" fmla="*/ 0 w 107156"/>
                <a:gd name="connsiteY1" fmla="*/ 0 h 76200"/>
                <a:gd name="connsiteX2" fmla="*/ 42863 w 107156"/>
                <a:gd name="connsiteY2" fmla="*/ 76200 h 76200"/>
                <a:gd name="connsiteX3" fmla="*/ 107156 w 107156"/>
                <a:gd name="connsiteY3" fmla="*/ 23812 h 76200"/>
                <a:gd name="connsiteX0-1" fmla="*/ 107156 w 107156"/>
                <a:gd name="connsiteY0-2" fmla="*/ 23812 h 76200"/>
                <a:gd name="connsiteX1-3" fmla="*/ 0 w 107156"/>
                <a:gd name="connsiteY1-4" fmla="*/ 0 h 76200"/>
                <a:gd name="connsiteX2-5" fmla="*/ 42863 w 107156"/>
                <a:gd name="connsiteY2-6" fmla="*/ 76200 h 76200"/>
                <a:gd name="connsiteX3-7" fmla="*/ 107156 w 107156"/>
                <a:gd name="connsiteY3-8" fmla="*/ 23812 h 76200"/>
                <a:gd name="connsiteX0-9" fmla="*/ 107156 w 107156"/>
                <a:gd name="connsiteY0-10" fmla="*/ 23812 h 76200"/>
                <a:gd name="connsiteX1-11" fmla="*/ 0 w 107156"/>
                <a:gd name="connsiteY1-12" fmla="*/ 0 h 76200"/>
                <a:gd name="connsiteX2-13" fmla="*/ 42863 w 107156"/>
                <a:gd name="connsiteY2-14" fmla="*/ 76200 h 76200"/>
                <a:gd name="connsiteX3-15" fmla="*/ 107156 w 107156"/>
                <a:gd name="connsiteY3-16" fmla="*/ 23812 h 76200"/>
                <a:gd name="connsiteX0-17" fmla="*/ 107156 w 107156"/>
                <a:gd name="connsiteY0-18" fmla="*/ 23812 h 76857"/>
                <a:gd name="connsiteX1-19" fmla="*/ 0 w 107156"/>
                <a:gd name="connsiteY1-20" fmla="*/ 0 h 76857"/>
                <a:gd name="connsiteX2-21" fmla="*/ 42863 w 107156"/>
                <a:gd name="connsiteY2-22" fmla="*/ 76200 h 76857"/>
                <a:gd name="connsiteX3-23" fmla="*/ 107156 w 107156"/>
                <a:gd name="connsiteY3-24" fmla="*/ 23812 h 76857"/>
                <a:gd name="connsiteX0-25" fmla="*/ 107156 w 107156"/>
                <a:gd name="connsiteY0-26" fmla="*/ 23812 h 76972"/>
                <a:gd name="connsiteX1-27" fmla="*/ 0 w 107156"/>
                <a:gd name="connsiteY1-28" fmla="*/ 0 h 76972"/>
                <a:gd name="connsiteX2-29" fmla="*/ 42863 w 107156"/>
                <a:gd name="connsiteY2-30" fmla="*/ 76200 h 76972"/>
                <a:gd name="connsiteX3-31" fmla="*/ 107156 w 107156"/>
                <a:gd name="connsiteY3-32" fmla="*/ 23812 h 76972"/>
              </a:gdLst>
              <a:ahLst/>
              <a:cxnLst>
                <a:cxn ang="0">
                  <a:pos x="connsiteX0-25" y="connsiteY0-26"/>
                </a:cxn>
                <a:cxn ang="0">
                  <a:pos x="connsiteX1-27" y="connsiteY1-28"/>
                </a:cxn>
                <a:cxn ang="0">
                  <a:pos x="connsiteX2-29" y="connsiteY2-30"/>
                </a:cxn>
                <a:cxn ang="0">
                  <a:pos x="connsiteX3-31" y="connsiteY3-32"/>
                </a:cxn>
              </a:cxnLst>
              <a:rect l="l" t="t" r="r" b="b"/>
              <a:pathLst>
                <a:path w="107156" h="76972">
                  <a:moveTo>
                    <a:pt x="107156" y="23812"/>
                  </a:moveTo>
                  <a:lnTo>
                    <a:pt x="0" y="0"/>
                  </a:lnTo>
                  <a:cubicBezTo>
                    <a:pt x="1" y="56356"/>
                    <a:pt x="16668" y="67469"/>
                    <a:pt x="42863" y="76200"/>
                  </a:cubicBezTo>
                  <a:cubicBezTo>
                    <a:pt x="73819" y="82549"/>
                    <a:pt x="95250" y="48419"/>
                    <a:pt x="107156" y="2381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 flipH="1">
              <a:off x="2344848" y="5272089"/>
              <a:ext cx="107156" cy="76972"/>
            </a:xfrm>
            <a:custGeom>
              <a:avLst/>
              <a:gdLst>
                <a:gd name="connsiteX0" fmla="*/ 107156 w 107156"/>
                <a:gd name="connsiteY0" fmla="*/ 23812 h 76200"/>
                <a:gd name="connsiteX1" fmla="*/ 0 w 107156"/>
                <a:gd name="connsiteY1" fmla="*/ 0 h 76200"/>
                <a:gd name="connsiteX2" fmla="*/ 42863 w 107156"/>
                <a:gd name="connsiteY2" fmla="*/ 76200 h 76200"/>
                <a:gd name="connsiteX3" fmla="*/ 107156 w 107156"/>
                <a:gd name="connsiteY3" fmla="*/ 23812 h 76200"/>
                <a:gd name="connsiteX0-1" fmla="*/ 107156 w 107156"/>
                <a:gd name="connsiteY0-2" fmla="*/ 23812 h 76200"/>
                <a:gd name="connsiteX1-3" fmla="*/ 0 w 107156"/>
                <a:gd name="connsiteY1-4" fmla="*/ 0 h 76200"/>
                <a:gd name="connsiteX2-5" fmla="*/ 42863 w 107156"/>
                <a:gd name="connsiteY2-6" fmla="*/ 76200 h 76200"/>
                <a:gd name="connsiteX3-7" fmla="*/ 107156 w 107156"/>
                <a:gd name="connsiteY3-8" fmla="*/ 23812 h 76200"/>
                <a:gd name="connsiteX0-9" fmla="*/ 107156 w 107156"/>
                <a:gd name="connsiteY0-10" fmla="*/ 23812 h 76200"/>
                <a:gd name="connsiteX1-11" fmla="*/ 0 w 107156"/>
                <a:gd name="connsiteY1-12" fmla="*/ 0 h 76200"/>
                <a:gd name="connsiteX2-13" fmla="*/ 42863 w 107156"/>
                <a:gd name="connsiteY2-14" fmla="*/ 76200 h 76200"/>
                <a:gd name="connsiteX3-15" fmla="*/ 107156 w 107156"/>
                <a:gd name="connsiteY3-16" fmla="*/ 23812 h 76200"/>
                <a:gd name="connsiteX0-17" fmla="*/ 107156 w 107156"/>
                <a:gd name="connsiteY0-18" fmla="*/ 23812 h 76857"/>
                <a:gd name="connsiteX1-19" fmla="*/ 0 w 107156"/>
                <a:gd name="connsiteY1-20" fmla="*/ 0 h 76857"/>
                <a:gd name="connsiteX2-21" fmla="*/ 42863 w 107156"/>
                <a:gd name="connsiteY2-22" fmla="*/ 76200 h 76857"/>
                <a:gd name="connsiteX3-23" fmla="*/ 107156 w 107156"/>
                <a:gd name="connsiteY3-24" fmla="*/ 23812 h 76857"/>
                <a:gd name="connsiteX0-25" fmla="*/ 107156 w 107156"/>
                <a:gd name="connsiteY0-26" fmla="*/ 23812 h 76972"/>
                <a:gd name="connsiteX1-27" fmla="*/ 0 w 107156"/>
                <a:gd name="connsiteY1-28" fmla="*/ 0 h 76972"/>
                <a:gd name="connsiteX2-29" fmla="*/ 42863 w 107156"/>
                <a:gd name="connsiteY2-30" fmla="*/ 76200 h 76972"/>
                <a:gd name="connsiteX3-31" fmla="*/ 107156 w 107156"/>
                <a:gd name="connsiteY3-32" fmla="*/ 23812 h 76972"/>
              </a:gdLst>
              <a:ahLst/>
              <a:cxnLst>
                <a:cxn ang="0">
                  <a:pos x="connsiteX0-25" y="connsiteY0-26"/>
                </a:cxn>
                <a:cxn ang="0">
                  <a:pos x="connsiteX1-27" y="connsiteY1-28"/>
                </a:cxn>
                <a:cxn ang="0">
                  <a:pos x="connsiteX2-29" y="connsiteY2-30"/>
                </a:cxn>
                <a:cxn ang="0">
                  <a:pos x="connsiteX3-31" y="connsiteY3-32"/>
                </a:cxn>
              </a:cxnLst>
              <a:rect l="l" t="t" r="r" b="b"/>
              <a:pathLst>
                <a:path w="107156" h="76972">
                  <a:moveTo>
                    <a:pt x="107156" y="23812"/>
                  </a:moveTo>
                  <a:lnTo>
                    <a:pt x="0" y="0"/>
                  </a:lnTo>
                  <a:cubicBezTo>
                    <a:pt x="1" y="56356"/>
                    <a:pt x="16668" y="67469"/>
                    <a:pt x="42863" y="76200"/>
                  </a:cubicBezTo>
                  <a:cubicBezTo>
                    <a:pt x="73819" y="82549"/>
                    <a:pt x="95250" y="48419"/>
                    <a:pt x="107156" y="2381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1900234" y="5253040"/>
              <a:ext cx="311951" cy="728962"/>
            </a:xfrm>
            <a:custGeom>
              <a:avLst/>
              <a:gdLst>
                <a:gd name="connsiteX0" fmla="*/ 311943 w 311943"/>
                <a:gd name="connsiteY0" fmla="*/ 647700 h 669131"/>
                <a:gd name="connsiteX1" fmla="*/ 311943 w 311943"/>
                <a:gd name="connsiteY1" fmla="*/ 0 h 669131"/>
                <a:gd name="connsiteX2" fmla="*/ 0 w 311943"/>
                <a:gd name="connsiteY2" fmla="*/ 0 h 669131"/>
                <a:gd name="connsiteX3" fmla="*/ 0 w 311943"/>
                <a:gd name="connsiteY3" fmla="*/ 669131 h 669131"/>
                <a:gd name="connsiteX4" fmla="*/ 111918 w 311943"/>
                <a:gd name="connsiteY4" fmla="*/ 669131 h 669131"/>
                <a:gd name="connsiteX5" fmla="*/ 111918 w 311943"/>
                <a:gd name="connsiteY5" fmla="*/ 92868 h 669131"/>
                <a:gd name="connsiteX6" fmla="*/ 192881 w 311943"/>
                <a:gd name="connsiteY6" fmla="*/ 92868 h 669131"/>
                <a:gd name="connsiteX7" fmla="*/ 192881 w 311943"/>
                <a:gd name="connsiteY7" fmla="*/ 652462 h 669131"/>
                <a:gd name="connsiteX8" fmla="*/ 311943 w 311943"/>
                <a:gd name="connsiteY8" fmla="*/ 647700 h 669131"/>
                <a:gd name="connsiteX0-1" fmla="*/ 312037 w 312037"/>
                <a:gd name="connsiteY0-2" fmla="*/ 647700 h 695589"/>
                <a:gd name="connsiteX1-3" fmla="*/ 312037 w 312037"/>
                <a:gd name="connsiteY1-4" fmla="*/ 0 h 695589"/>
                <a:gd name="connsiteX2-5" fmla="*/ 94 w 312037"/>
                <a:gd name="connsiteY2-6" fmla="*/ 0 h 695589"/>
                <a:gd name="connsiteX3-7" fmla="*/ 94 w 312037"/>
                <a:gd name="connsiteY3-8" fmla="*/ 669131 h 695589"/>
                <a:gd name="connsiteX4-9" fmla="*/ 112012 w 312037"/>
                <a:gd name="connsiteY4-10" fmla="*/ 669131 h 695589"/>
                <a:gd name="connsiteX5-11" fmla="*/ 112012 w 312037"/>
                <a:gd name="connsiteY5-12" fmla="*/ 92868 h 695589"/>
                <a:gd name="connsiteX6-13" fmla="*/ 192975 w 312037"/>
                <a:gd name="connsiteY6-14" fmla="*/ 92868 h 695589"/>
                <a:gd name="connsiteX7-15" fmla="*/ 192975 w 312037"/>
                <a:gd name="connsiteY7-16" fmla="*/ 652462 h 695589"/>
                <a:gd name="connsiteX8-17" fmla="*/ 312037 w 312037"/>
                <a:gd name="connsiteY8-18" fmla="*/ 647700 h 695589"/>
                <a:gd name="connsiteX0-19" fmla="*/ 312010 w 312010"/>
                <a:gd name="connsiteY0-20" fmla="*/ 647700 h 712012"/>
                <a:gd name="connsiteX1-21" fmla="*/ 312010 w 312010"/>
                <a:gd name="connsiteY1-22" fmla="*/ 0 h 712012"/>
                <a:gd name="connsiteX2-23" fmla="*/ 67 w 312010"/>
                <a:gd name="connsiteY2-24" fmla="*/ 0 h 712012"/>
                <a:gd name="connsiteX3-25" fmla="*/ 67 w 312010"/>
                <a:gd name="connsiteY3-26" fmla="*/ 669131 h 712012"/>
                <a:gd name="connsiteX4-27" fmla="*/ 111985 w 312010"/>
                <a:gd name="connsiteY4-28" fmla="*/ 669131 h 712012"/>
                <a:gd name="connsiteX5-29" fmla="*/ 111985 w 312010"/>
                <a:gd name="connsiteY5-30" fmla="*/ 92868 h 712012"/>
                <a:gd name="connsiteX6-31" fmla="*/ 192948 w 312010"/>
                <a:gd name="connsiteY6-32" fmla="*/ 92868 h 712012"/>
                <a:gd name="connsiteX7-33" fmla="*/ 192948 w 312010"/>
                <a:gd name="connsiteY7-34" fmla="*/ 652462 h 712012"/>
                <a:gd name="connsiteX8-35" fmla="*/ 312010 w 312010"/>
                <a:gd name="connsiteY8-36" fmla="*/ 647700 h 712012"/>
                <a:gd name="connsiteX0-37" fmla="*/ 312010 w 312010"/>
                <a:gd name="connsiteY0-38" fmla="*/ 647700 h 712012"/>
                <a:gd name="connsiteX1-39" fmla="*/ 312010 w 312010"/>
                <a:gd name="connsiteY1-40" fmla="*/ 0 h 712012"/>
                <a:gd name="connsiteX2-41" fmla="*/ 67 w 312010"/>
                <a:gd name="connsiteY2-42" fmla="*/ 0 h 712012"/>
                <a:gd name="connsiteX3-43" fmla="*/ 67 w 312010"/>
                <a:gd name="connsiteY3-44" fmla="*/ 669131 h 712012"/>
                <a:gd name="connsiteX4-45" fmla="*/ 111985 w 312010"/>
                <a:gd name="connsiteY4-46" fmla="*/ 669131 h 712012"/>
                <a:gd name="connsiteX5-47" fmla="*/ 111985 w 312010"/>
                <a:gd name="connsiteY5-48" fmla="*/ 92868 h 712012"/>
                <a:gd name="connsiteX6-49" fmla="*/ 192948 w 312010"/>
                <a:gd name="connsiteY6-50" fmla="*/ 92868 h 712012"/>
                <a:gd name="connsiteX7-51" fmla="*/ 192948 w 312010"/>
                <a:gd name="connsiteY7-52" fmla="*/ 652462 h 712012"/>
                <a:gd name="connsiteX8-53" fmla="*/ 312010 w 312010"/>
                <a:gd name="connsiteY8-54" fmla="*/ 647700 h 712012"/>
                <a:gd name="connsiteX0-55" fmla="*/ 312010 w 312013"/>
                <a:gd name="connsiteY0-56" fmla="*/ 647700 h 719108"/>
                <a:gd name="connsiteX1-57" fmla="*/ 312010 w 312013"/>
                <a:gd name="connsiteY1-58" fmla="*/ 0 h 719108"/>
                <a:gd name="connsiteX2-59" fmla="*/ 67 w 312013"/>
                <a:gd name="connsiteY2-60" fmla="*/ 0 h 719108"/>
                <a:gd name="connsiteX3-61" fmla="*/ 67 w 312013"/>
                <a:gd name="connsiteY3-62" fmla="*/ 669131 h 719108"/>
                <a:gd name="connsiteX4-63" fmla="*/ 111985 w 312013"/>
                <a:gd name="connsiteY4-64" fmla="*/ 669131 h 719108"/>
                <a:gd name="connsiteX5-65" fmla="*/ 111985 w 312013"/>
                <a:gd name="connsiteY5-66" fmla="*/ 92868 h 719108"/>
                <a:gd name="connsiteX6-67" fmla="*/ 192948 w 312013"/>
                <a:gd name="connsiteY6-68" fmla="*/ 92868 h 719108"/>
                <a:gd name="connsiteX7-69" fmla="*/ 192948 w 312013"/>
                <a:gd name="connsiteY7-70" fmla="*/ 652462 h 719108"/>
                <a:gd name="connsiteX8-71" fmla="*/ 312010 w 312013"/>
                <a:gd name="connsiteY8-72" fmla="*/ 647700 h 719108"/>
                <a:gd name="connsiteX0-73" fmla="*/ 311948 w 311951"/>
                <a:gd name="connsiteY0-74" fmla="*/ 647700 h 720495"/>
                <a:gd name="connsiteX1-75" fmla="*/ 311948 w 311951"/>
                <a:gd name="connsiteY1-76" fmla="*/ 0 h 720495"/>
                <a:gd name="connsiteX2-77" fmla="*/ 5 w 311951"/>
                <a:gd name="connsiteY2-78" fmla="*/ 0 h 720495"/>
                <a:gd name="connsiteX3-79" fmla="*/ 5 w 311951"/>
                <a:gd name="connsiteY3-80" fmla="*/ 669131 h 720495"/>
                <a:gd name="connsiteX4-81" fmla="*/ 111923 w 311951"/>
                <a:gd name="connsiteY4-82" fmla="*/ 669131 h 720495"/>
                <a:gd name="connsiteX5-83" fmla="*/ 111923 w 311951"/>
                <a:gd name="connsiteY5-84" fmla="*/ 92868 h 720495"/>
                <a:gd name="connsiteX6-85" fmla="*/ 192886 w 311951"/>
                <a:gd name="connsiteY6-86" fmla="*/ 92868 h 720495"/>
                <a:gd name="connsiteX7-87" fmla="*/ 192886 w 311951"/>
                <a:gd name="connsiteY7-88" fmla="*/ 652462 h 720495"/>
                <a:gd name="connsiteX8-89" fmla="*/ 311948 w 311951"/>
                <a:gd name="connsiteY8-90" fmla="*/ 647700 h 720495"/>
                <a:gd name="connsiteX0-91" fmla="*/ 311948 w 311951"/>
                <a:gd name="connsiteY0-92" fmla="*/ 647700 h 728962"/>
                <a:gd name="connsiteX1-93" fmla="*/ 311948 w 311951"/>
                <a:gd name="connsiteY1-94" fmla="*/ 0 h 728962"/>
                <a:gd name="connsiteX2-95" fmla="*/ 5 w 311951"/>
                <a:gd name="connsiteY2-96" fmla="*/ 0 h 728962"/>
                <a:gd name="connsiteX3-97" fmla="*/ 5 w 311951"/>
                <a:gd name="connsiteY3-98" fmla="*/ 669131 h 728962"/>
                <a:gd name="connsiteX4-99" fmla="*/ 111923 w 311951"/>
                <a:gd name="connsiteY4-100" fmla="*/ 669131 h 728962"/>
                <a:gd name="connsiteX5-101" fmla="*/ 111923 w 311951"/>
                <a:gd name="connsiteY5-102" fmla="*/ 92868 h 728962"/>
                <a:gd name="connsiteX6-103" fmla="*/ 192886 w 311951"/>
                <a:gd name="connsiteY6-104" fmla="*/ 92868 h 728962"/>
                <a:gd name="connsiteX7-105" fmla="*/ 192886 w 311951"/>
                <a:gd name="connsiteY7-106" fmla="*/ 652462 h 728962"/>
                <a:gd name="connsiteX8-107" fmla="*/ 311948 w 311951"/>
                <a:gd name="connsiteY8-108" fmla="*/ 647700 h 728962"/>
              </a:gdLst>
              <a:ahLst/>
              <a:cxnLst>
                <a:cxn ang="0">
                  <a:pos x="connsiteX0-91" y="connsiteY0-92"/>
                </a:cxn>
                <a:cxn ang="0">
                  <a:pos x="connsiteX1-93" y="connsiteY1-94"/>
                </a:cxn>
                <a:cxn ang="0">
                  <a:pos x="connsiteX2-95" y="connsiteY2-96"/>
                </a:cxn>
                <a:cxn ang="0">
                  <a:pos x="connsiteX3-97" y="connsiteY3-98"/>
                </a:cxn>
                <a:cxn ang="0">
                  <a:pos x="connsiteX4-99" y="connsiteY4-100"/>
                </a:cxn>
                <a:cxn ang="0">
                  <a:pos x="connsiteX5-101" y="connsiteY5-102"/>
                </a:cxn>
                <a:cxn ang="0">
                  <a:pos x="connsiteX6-103" y="connsiteY6-104"/>
                </a:cxn>
                <a:cxn ang="0">
                  <a:pos x="connsiteX7-105" y="connsiteY7-106"/>
                </a:cxn>
                <a:cxn ang="0">
                  <a:pos x="connsiteX8-107" y="connsiteY8-108"/>
                </a:cxn>
              </a:cxnLst>
              <a:rect l="l" t="t" r="r" b="b"/>
              <a:pathLst>
                <a:path w="311951" h="728962">
                  <a:moveTo>
                    <a:pt x="311948" y="647700"/>
                  </a:moveTo>
                  <a:lnTo>
                    <a:pt x="311948" y="0"/>
                  </a:lnTo>
                  <a:lnTo>
                    <a:pt x="5" y="0"/>
                  </a:lnTo>
                  <a:lnTo>
                    <a:pt x="5" y="669131"/>
                  </a:lnTo>
                  <a:cubicBezTo>
                    <a:pt x="-789" y="750093"/>
                    <a:pt x="107955" y="747712"/>
                    <a:pt x="111923" y="669131"/>
                  </a:cubicBezTo>
                  <a:lnTo>
                    <a:pt x="111923" y="92868"/>
                  </a:lnTo>
                  <a:lnTo>
                    <a:pt x="192886" y="92868"/>
                  </a:lnTo>
                  <a:lnTo>
                    <a:pt x="192886" y="652462"/>
                  </a:lnTo>
                  <a:cubicBezTo>
                    <a:pt x="192091" y="750888"/>
                    <a:pt x="312742" y="732630"/>
                    <a:pt x="311948" y="64770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351557" y="3280900"/>
            <a:ext cx="638959" cy="1299937"/>
            <a:chOff x="1647825" y="4345931"/>
            <a:chExt cx="804179" cy="1636071"/>
          </a:xfrm>
          <a:solidFill>
            <a:srgbClr val="404040"/>
          </a:solidFill>
        </p:grpSpPr>
        <p:sp>
          <p:nvSpPr>
            <p:cNvPr id="27" name="椭圆 26"/>
            <p:cNvSpPr/>
            <p:nvPr/>
          </p:nvSpPr>
          <p:spPr>
            <a:xfrm>
              <a:off x="1888535" y="4345931"/>
              <a:ext cx="275698" cy="2756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1663381" y="4650115"/>
              <a:ext cx="771956" cy="611131"/>
            </a:xfrm>
            <a:custGeom>
              <a:avLst/>
              <a:gdLst>
                <a:gd name="connsiteX0" fmla="*/ 101089 w 771956"/>
                <a:gd name="connsiteY0" fmla="*/ 592751 h 611131"/>
                <a:gd name="connsiteX1" fmla="*/ 0 w 771956"/>
                <a:gd name="connsiteY1" fmla="*/ 583561 h 611131"/>
                <a:gd name="connsiteX2" fmla="*/ 133254 w 771956"/>
                <a:gd name="connsiteY2" fmla="*/ 87304 h 611131"/>
                <a:gd name="connsiteX3" fmla="*/ 349218 w 771956"/>
                <a:gd name="connsiteY3" fmla="*/ 0 h 611131"/>
                <a:gd name="connsiteX4" fmla="*/ 422738 w 771956"/>
                <a:gd name="connsiteY4" fmla="*/ 4595 h 611131"/>
                <a:gd name="connsiteX5" fmla="*/ 634106 w 771956"/>
                <a:gd name="connsiteY5" fmla="*/ 68924 h 611131"/>
                <a:gd name="connsiteX6" fmla="*/ 771956 w 771956"/>
                <a:gd name="connsiteY6" fmla="*/ 588156 h 611131"/>
                <a:gd name="connsiteX7" fmla="*/ 684651 w 771956"/>
                <a:gd name="connsiteY7" fmla="*/ 611131 h 611131"/>
                <a:gd name="connsiteX8" fmla="*/ 583562 w 771956"/>
                <a:gd name="connsiteY8" fmla="*/ 220558 h 611131"/>
                <a:gd name="connsiteX9" fmla="*/ 537612 w 771956"/>
                <a:gd name="connsiteY9" fmla="*/ 238938 h 611131"/>
                <a:gd name="connsiteX10" fmla="*/ 537612 w 771956"/>
                <a:gd name="connsiteY10" fmla="*/ 555992 h 611131"/>
                <a:gd name="connsiteX11" fmla="*/ 225154 w 771956"/>
                <a:gd name="connsiteY11" fmla="*/ 555992 h 611131"/>
                <a:gd name="connsiteX12" fmla="*/ 225154 w 771956"/>
                <a:gd name="connsiteY12" fmla="*/ 229748 h 611131"/>
                <a:gd name="connsiteX13" fmla="*/ 188394 w 771956"/>
                <a:gd name="connsiteY13" fmla="*/ 234343 h 611131"/>
                <a:gd name="connsiteX14" fmla="*/ 101089 w 771956"/>
                <a:gd name="connsiteY14" fmla="*/ 592751 h 611131"/>
                <a:gd name="connsiteX0-1" fmla="*/ 101089 w 771956"/>
                <a:gd name="connsiteY0-2" fmla="*/ 592751 h 611131"/>
                <a:gd name="connsiteX1-3" fmla="*/ 0 w 771956"/>
                <a:gd name="connsiteY1-4" fmla="*/ 583561 h 611131"/>
                <a:gd name="connsiteX2-5" fmla="*/ 133254 w 771956"/>
                <a:gd name="connsiteY2-6" fmla="*/ 87304 h 611131"/>
                <a:gd name="connsiteX3-7" fmla="*/ 349218 w 771956"/>
                <a:gd name="connsiteY3-8" fmla="*/ 0 h 611131"/>
                <a:gd name="connsiteX4-9" fmla="*/ 422738 w 771956"/>
                <a:gd name="connsiteY4-10" fmla="*/ 4595 h 611131"/>
                <a:gd name="connsiteX5-11" fmla="*/ 634106 w 771956"/>
                <a:gd name="connsiteY5-12" fmla="*/ 68924 h 611131"/>
                <a:gd name="connsiteX6-13" fmla="*/ 771956 w 771956"/>
                <a:gd name="connsiteY6-14" fmla="*/ 588156 h 611131"/>
                <a:gd name="connsiteX7-15" fmla="*/ 684651 w 771956"/>
                <a:gd name="connsiteY7-16" fmla="*/ 611131 h 611131"/>
                <a:gd name="connsiteX8-17" fmla="*/ 583562 w 771956"/>
                <a:gd name="connsiteY8-18" fmla="*/ 220558 h 611131"/>
                <a:gd name="connsiteX9-19" fmla="*/ 537612 w 771956"/>
                <a:gd name="connsiteY9-20" fmla="*/ 238938 h 611131"/>
                <a:gd name="connsiteX10-21" fmla="*/ 537612 w 771956"/>
                <a:gd name="connsiteY10-22" fmla="*/ 555992 h 611131"/>
                <a:gd name="connsiteX11-23" fmla="*/ 225154 w 771956"/>
                <a:gd name="connsiteY11-24" fmla="*/ 555992 h 611131"/>
                <a:gd name="connsiteX12-25" fmla="*/ 225154 w 771956"/>
                <a:gd name="connsiteY12-26" fmla="*/ 229748 h 611131"/>
                <a:gd name="connsiteX13-27" fmla="*/ 188394 w 771956"/>
                <a:gd name="connsiteY13-28" fmla="*/ 234343 h 611131"/>
                <a:gd name="connsiteX14-29" fmla="*/ 101089 w 771956"/>
                <a:gd name="connsiteY14-30" fmla="*/ 592751 h 611131"/>
                <a:gd name="connsiteX0-31" fmla="*/ 101089 w 771956"/>
                <a:gd name="connsiteY0-32" fmla="*/ 592751 h 611131"/>
                <a:gd name="connsiteX1-33" fmla="*/ 0 w 771956"/>
                <a:gd name="connsiteY1-34" fmla="*/ 583561 h 611131"/>
                <a:gd name="connsiteX2-35" fmla="*/ 133254 w 771956"/>
                <a:gd name="connsiteY2-36" fmla="*/ 87304 h 611131"/>
                <a:gd name="connsiteX3-37" fmla="*/ 349218 w 771956"/>
                <a:gd name="connsiteY3-38" fmla="*/ 0 h 611131"/>
                <a:gd name="connsiteX4-39" fmla="*/ 422738 w 771956"/>
                <a:gd name="connsiteY4-40" fmla="*/ 4595 h 611131"/>
                <a:gd name="connsiteX5-41" fmla="*/ 634106 w 771956"/>
                <a:gd name="connsiteY5-42" fmla="*/ 68924 h 611131"/>
                <a:gd name="connsiteX6-43" fmla="*/ 771956 w 771956"/>
                <a:gd name="connsiteY6-44" fmla="*/ 588156 h 611131"/>
                <a:gd name="connsiteX7-45" fmla="*/ 684651 w 771956"/>
                <a:gd name="connsiteY7-46" fmla="*/ 611131 h 611131"/>
                <a:gd name="connsiteX8-47" fmla="*/ 583562 w 771956"/>
                <a:gd name="connsiteY8-48" fmla="*/ 220558 h 611131"/>
                <a:gd name="connsiteX9-49" fmla="*/ 537612 w 771956"/>
                <a:gd name="connsiteY9-50" fmla="*/ 238938 h 611131"/>
                <a:gd name="connsiteX10-51" fmla="*/ 537612 w 771956"/>
                <a:gd name="connsiteY10-52" fmla="*/ 555992 h 611131"/>
                <a:gd name="connsiteX11-53" fmla="*/ 225154 w 771956"/>
                <a:gd name="connsiteY11-54" fmla="*/ 555992 h 611131"/>
                <a:gd name="connsiteX12-55" fmla="*/ 225154 w 771956"/>
                <a:gd name="connsiteY12-56" fmla="*/ 229748 h 611131"/>
                <a:gd name="connsiteX13-57" fmla="*/ 188394 w 771956"/>
                <a:gd name="connsiteY13-58" fmla="*/ 234343 h 611131"/>
                <a:gd name="connsiteX14-59" fmla="*/ 101089 w 771956"/>
                <a:gd name="connsiteY14-60" fmla="*/ 592751 h 611131"/>
                <a:gd name="connsiteX0-61" fmla="*/ 101089 w 771956"/>
                <a:gd name="connsiteY0-62" fmla="*/ 592751 h 611131"/>
                <a:gd name="connsiteX1-63" fmla="*/ 0 w 771956"/>
                <a:gd name="connsiteY1-64" fmla="*/ 583561 h 611131"/>
                <a:gd name="connsiteX2-65" fmla="*/ 133254 w 771956"/>
                <a:gd name="connsiteY2-66" fmla="*/ 87304 h 611131"/>
                <a:gd name="connsiteX3-67" fmla="*/ 349218 w 771956"/>
                <a:gd name="connsiteY3-68" fmla="*/ 0 h 611131"/>
                <a:gd name="connsiteX4-69" fmla="*/ 422738 w 771956"/>
                <a:gd name="connsiteY4-70" fmla="*/ 4595 h 611131"/>
                <a:gd name="connsiteX5-71" fmla="*/ 634106 w 771956"/>
                <a:gd name="connsiteY5-72" fmla="*/ 68924 h 611131"/>
                <a:gd name="connsiteX6-73" fmla="*/ 771956 w 771956"/>
                <a:gd name="connsiteY6-74" fmla="*/ 588156 h 611131"/>
                <a:gd name="connsiteX7-75" fmla="*/ 684651 w 771956"/>
                <a:gd name="connsiteY7-76" fmla="*/ 611131 h 611131"/>
                <a:gd name="connsiteX8-77" fmla="*/ 583562 w 771956"/>
                <a:gd name="connsiteY8-78" fmla="*/ 220558 h 611131"/>
                <a:gd name="connsiteX9-79" fmla="*/ 537612 w 771956"/>
                <a:gd name="connsiteY9-80" fmla="*/ 238938 h 611131"/>
                <a:gd name="connsiteX10-81" fmla="*/ 537612 w 771956"/>
                <a:gd name="connsiteY10-82" fmla="*/ 555992 h 611131"/>
                <a:gd name="connsiteX11-83" fmla="*/ 225154 w 771956"/>
                <a:gd name="connsiteY11-84" fmla="*/ 555992 h 611131"/>
                <a:gd name="connsiteX12-85" fmla="*/ 225154 w 771956"/>
                <a:gd name="connsiteY12-86" fmla="*/ 229748 h 611131"/>
                <a:gd name="connsiteX13-87" fmla="*/ 188394 w 771956"/>
                <a:gd name="connsiteY13-88" fmla="*/ 234343 h 611131"/>
                <a:gd name="connsiteX14-89" fmla="*/ 101089 w 771956"/>
                <a:gd name="connsiteY14-90" fmla="*/ 592751 h 611131"/>
                <a:gd name="connsiteX0-91" fmla="*/ 101089 w 771956"/>
                <a:gd name="connsiteY0-92" fmla="*/ 592751 h 611131"/>
                <a:gd name="connsiteX1-93" fmla="*/ 0 w 771956"/>
                <a:gd name="connsiteY1-94" fmla="*/ 583561 h 611131"/>
                <a:gd name="connsiteX2-95" fmla="*/ 133254 w 771956"/>
                <a:gd name="connsiteY2-96" fmla="*/ 87304 h 611131"/>
                <a:gd name="connsiteX3-97" fmla="*/ 349218 w 771956"/>
                <a:gd name="connsiteY3-98" fmla="*/ 0 h 611131"/>
                <a:gd name="connsiteX4-99" fmla="*/ 422738 w 771956"/>
                <a:gd name="connsiteY4-100" fmla="*/ 4595 h 611131"/>
                <a:gd name="connsiteX5-101" fmla="*/ 634106 w 771956"/>
                <a:gd name="connsiteY5-102" fmla="*/ 68924 h 611131"/>
                <a:gd name="connsiteX6-103" fmla="*/ 771956 w 771956"/>
                <a:gd name="connsiteY6-104" fmla="*/ 588156 h 611131"/>
                <a:gd name="connsiteX7-105" fmla="*/ 684651 w 771956"/>
                <a:gd name="connsiteY7-106" fmla="*/ 611131 h 611131"/>
                <a:gd name="connsiteX8-107" fmla="*/ 583562 w 771956"/>
                <a:gd name="connsiteY8-108" fmla="*/ 220558 h 611131"/>
                <a:gd name="connsiteX9-109" fmla="*/ 537612 w 771956"/>
                <a:gd name="connsiteY9-110" fmla="*/ 238938 h 611131"/>
                <a:gd name="connsiteX10-111" fmla="*/ 537612 w 771956"/>
                <a:gd name="connsiteY10-112" fmla="*/ 555992 h 611131"/>
                <a:gd name="connsiteX11-113" fmla="*/ 225154 w 771956"/>
                <a:gd name="connsiteY11-114" fmla="*/ 555992 h 611131"/>
                <a:gd name="connsiteX12-115" fmla="*/ 225154 w 771956"/>
                <a:gd name="connsiteY12-116" fmla="*/ 229748 h 611131"/>
                <a:gd name="connsiteX13-117" fmla="*/ 188394 w 771956"/>
                <a:gd name="connsiteY13-118" fmla="*/ 234343 h 611131"/>
                <a:gd name="connsiteX14-119" fmla="*/ 101089 w 771956"/>
                <a:gd name="connsiteY14-120" fmla="*/ 592751 h 611131"/>
                <a:gd name="connsiteX0-121" fmla="*/ 101089 w 771956"/>
                <a:gd name="connsiteY0-122" fmla="*/ 592751 h 611131"/>
                <a:gd name="connsiteX1-123" fmla="*/ 0 w 771956"/>
                <a:gd name="connsiteY1-124" fmla="*/ 583561 h 611131"/>
                <a:gd name="connsiteX2-125" fmla="*/ 133254 w 771956"/>
                <a:gd name="connsiteY2-126" fmla="*/ 87304 h 611131"/>
                <a:gd name="connsiteX3-127" fmla="*/ 349218 w 771956"/>
                <a:gd name="connsiteY3-128" fmla="*/ 0 h 611131"/>
                <a:gd name="connsiteX4-129" fmla="*/ 422738 w 771956"/>
                <a:gd name="connsiteY4-130" fmla="*/ 2214 h 611131"/>
                <a:gd name="connsiteX5-131" fmla="*/ 634106 w 771956"/>
                <a:gd name="connsiteY5-132" fmla="*/ 68924 h 611131"/>
                <a:gd name="connsiteX6-133" fmla="*/ 771956 w 771956"/>
                <a:gd name="connsiteY6-134" fmla="*/ 588156 h 611131"/>
                <a:gd name="connsiteX7-135" fmla="*/ 684651 w 771956"/>
                <a:gd name="connsiteY7-136" fmla="*/ 611131 h 611131"/>
                <a:gd name="connsiteX8-137" fmla="*/ 583562 w 771956"/>
                <a:gd name="connsiteY8-138" fmla="*/ 220558 h 611131"/>
                <a:gd name="connsiteX9-139" fmla="*/ 537612 w 771956"/>
                <a:gd name="connsiteY9-140" fmla="*/ 238938 h 611131"/>
                <a:gd name="connsiteX10-141" fmla="*/ 537612 w 771956"/>
                <a:gd name="connsiteY10-142" fmla="*/ 555992 h 611131"/>
                <a:gd name="connsiteX11-143" fmla="*/ 225154 w 771956"/>
                <a:gd name="connsiteY11-144" fmla="*/ 555992 h 611131"/>
                <a:gd name="connsiteX12-145" fmla="*/ 225154 w 771956"/>
                <a:gd name="connsiteY12-146" fmla="*/ 229748 h 611131"/>
                <a:gd name="connsiteX13-147" fmla="*/ 188394 w 771956"/>
                <a:gd name="connsiteY13-148" fmla="*/ 234343 h 611131"/>
                <a:gd name="connsiteX14-149" fmla="*/ 101089 w 771956"/>
                <a:gd name="connsiteY14-150" fmla="*/ 592751 h 611131"/>
              </a:gdLst>
              <a:ahLst/>
              <a:cxnLst>
                <a:cxn ang="0">
                  <a:pos x="connsiteX0-121" y="connsiteY0-122"/>
                </a:cxn>
                <a:cxn ang="0">
                  <a:pos x="connsiteX1-123" y="connsiteY1-124"/>
                </a:cxn>
                <a:cxn ang="0">
                  <a:pos x="connsiteX2-125" y="connsiteY2-126"/>
                </a:cxn>
                <a:cxn ang="0">
                  <a:pos x="connsiteX3-127" y="connsiteY3-128"/>
                </a:cxn>
                <a:cxn ang="0">
                  <a:pos x="connsiteX4-129" y="connsiteY4-130"/>
                </a:cxn>
                <a:cxn ang="0">
                  <a:pos x="connsiteX5-131" y="connsiteY5-132"/>
                </a:cxn>
                <a:cxn ang="0">
                  <a:pos x="connsiteX6-133" y="connsiteY6-134"/>
                </a:cxn>
                <a:cxn ang="0">
                  <a:pos x="connsiteX7-135" y="connsiteY7-136"/>
                </a:cxn>
                <a:cxn ang="0">
                  <a:pos x="connsiteX8-137" y="connsiteY8-138"/>
                </a:cxn>
                <a:cxn ang="0">
                  <a:pos x="connsiteX9-139" y="connsiteY9-140"/>
                </a:cxn>
                <a:cxn ang="0">
                  <a:pos x="connsiteX10-141" y="connsiteY10-142"/>
                </a:cxn>
                <a:cxn ang="0">
                  <a:pos x="connsiteX11-143" y="connsiteY11-144"/>
                </a:cxn>
                <a:cxn ang="0">
                  <a:pos x="connsiteX12-145" y="connsiteY12-146"/>
                </a:cxn>
                <a:cxn ang="0">
                  <a:pos x="connsiteX13-147" y="connsiteY13-148"/>
                </a:cxn>
                <a:cxn ang="0">
                  <a:pos x="connsiteX14-149" y="connsiteY14-150"/>
                </a:cxn>
              </a:cxnLst>
              <a:rect l="l" t="t" r="r" b="b"/>
              <a:pathLst>
                <a:path w="771956" h="611131">
                  <a:moveTo>
                    <a:pt x="101089" y="592751"/>
                  </a:moveTo>
                  <a:lnTo>
                    <a:pt x="0" y="583561"/>
                  </a:lnTo>
                  <a:lnTo>
                    <a:pt x="133254" y="87304"/>
                  </a:lnTo>
                  <a:cubicBezTo>
                    <a:pt x="145711" y="62965"/>
                    <a:pt x="277230" y="29101"/>
                    <a:pt x="349218" y="0"/>
                  </a:cubicBezTo>
                  <a:lnTo>
                    <a:pt x="422738" y="2214"/>
                  </a:lnTo>
                  <a:cubicBezTo>
                    <a:pt x="493194" y="23657"/>
                    <a:pt x="625562" y="47481"/>
                    <a:pt x="634106" y="68924"/>
                  </a:cubicBezTo>
                  <a:lnTo>
                    <a:pt x="771956" y="588156"/>
                  </a:lnTo>
                  <a:lnTo>
                    <a:pt x="684651" y="611131"/>
                  </a:lnTo>
                  <a:lnTo>
                    <a:pt x="583562" y="220558"/>
                  </a:lnTo>
                  <a:cubicBezTo>
                    <a:pt x="573008" y="193347"/>
                    <a:pt x="552929" y="232811"/>
                    <a:pt x="537612" y="238938"/>
                  </a:cubicBezTo>
                  <a:lnTo>
                    <a:pt x="537612" y="555992"/>
                  </a:lnTo>
                  <a:lnTo>
                    <a:pt x="225154" y="555992"/>
                  </a:lnTo>
                  <a:lnTo>
                    <a:pt x="225154" y="229748"/>
                  </a:lnTo>
                  <a:cubicBezTo>
                    <a:pt x="212901" y="231280"/>
                    <a:pt x="198266" y="213761"/>
                    <a:pt x="188394" y="234343"/>
                  </a:cubicBezTo>
                  <a:lnTo>
                    <a:pt x="101089" y="59275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9" name="任意多边形 28"/>
            <p:cNvSpPr/>
            <p:nvPr/>
          </p:nvSpPr>
          <p:spPr>
            <a:xfrm>
              <a:off x="1647825" y="5272089"/>
              <a:ext cx="107156" cy="76972"/>
            </a:xfrm>
            <a:custGeom>
              <a:avLst/>
              <a:gdLst>
                <a:gd name="connsiteX0" fmla="*/ 107156 w 107156"/>
                <a:gd name="connsiteY0" fmla="*/ 23812 h 76200"/>
                <a:gd name="connsiteX1" fmla="*/ 0 w 107156"/>
                <a:gd name="connsiteY1" fmla="*/ 0 h 76200"/>
                <a:gd name="connsiteX2" fmla="*/ 42863 w 107156"/>
                <a:gd name="connsiteY2" fmla="*/ 76200 h 76200"/>
                <a:gd name="connsiteX3" fmla="*/ 107156 w 107156"/>
                <a:gd name="connsiteY3" fmla="*/ 23812 h 76200"/>
                <a:gd name="connsiteX0-1" fmla="*/ 107156 w 107156"/>
                <a:gd name="connsiteY0-2" fmla="*/ 23812 h 76200"/>
                <a:gd name="connsiteX1-3" fmla="*/ 0 w 107156"/>
                <a:gd name="connsiteY1-4" fmla="*/ 0 h 76200"/>
                <a:gd name="connsiteX2-5" fmla="*/ 42863 w 107156"/>
                <a:gd name="connsiteY2-6" fmla="*/ 76200 h 76200"/>
                <a:gd name="connsiteX3-7" fmla="*/ 107156 w 107156"/>
                <a:gd name="connsiteY3-8" fmla="*/ 23812 h 76200"/>
                <a:gd name="connsiteX0-9" fmla="*/ 107156 w 107156"/>
                <a:gd name="connsiteY0-10" fmla="*/ 23812 h 76200"/>
                <a:gd name="connsiteX1-11" fmla="*/ 0 w 107156"/>
                <a:gd name="connsiteY1-12" fmla="*/ 0 h 76200"/>
                <a:gd name="connsiteX2-13" fmla="*/ 42863 w 107156"/>
                <a:gd name="connsiteY2-14" fmla="*/ 76200 h 76200"/>
                <a:gd name="connsiteX3-15" fmla="*/ 107156 w 107156"/>
                <a:gd name="connsiteY3-16" fmla="*/ 23812 h 76200"/>
                <a:gd name="connsiteX0-17" fmla="*/ 107156 w 107156"/>
                <a:gd name="connsiteY0-18" fmla="*/ 23812 h 76857"/>
                <a:gd name="connsiteX1-19" fmla="*/ 0 w 107156"/>
                <a:gd name="connsiteY1-20" fmla="*/ 0 h 76857"/>
                <a:gd name="connsiteX2-21" fmla="*/ 42863 w 107156"/>
                <a:gd name="connsiteY2-22" fmla="*/ 76200 h 76857"/>
                <a:gd name="connsiteX3-23" fmla="*/ 107156 w 107156"/>
                <a:gd name="connsiteY3-24" fmla="*/ 23812 h 76857"/>
                <a:gd name="connsiteX0-25" fmla="*/ 107156 w 107156"/>
                <a:gd name="connsiteY0-26" fmla="*/ 23812 h 76972"/>
                <a:gd name="connsiteX1-27" fmla="*/ 0 w 107156"/>
                <a:gd name="connsiteY1-28" fmla="*/ 0 h 76972"/>
                <a:gd name="connsiteX2-29" fmla="*/ 42863 w 107156"/>
                <a:gd name="connsiteY2-30" fmla="*/ 76200 h 76972"/>
                <a:gd name="connsiteX3-31" fmla="*/ 107156 w 107156"/>
                <a:gd name="connsiteY3-32" fmla="*/ 23812 h 76972"/>
              </a:gdLst>
              <a:ahLst/>
              <a:cxnLst>
                <a:cxn ang="0">
                  <a:pos x="connsiteX0-25" y="connsiteY0-26"/>
                </a:cxn>
                <a:cxn ang="0">
                  <a:pos x="connsiteX1-27" y="connsiteY1-28"/>
                </a:cxn>
                <a:cxn ang="0">
                  <a:pos x="connsiteX2-29" y="connsiteY2-30"/>
                </a:cxn>
                <a:cxn ang="0">
                  <a:pos x="connsiteX3-31" y="connsiteY3-32"/>
                </a:cxn>
              </a:cxnLst>
              <a:rect l="l" t="t" r="r" b="b"/>
              <a:pathLst>
                <a:path w="107156" h="76972">
                  <a:moveTo>
                    <a:pt x="107156" y="23812"/>
                  </a:moveTo>
                  <a:lnTo>
                    <a:pt x="0" y="0"/>
                  </a:lnTo>
                  <a:cubicBezTo>
                    <a:pt x="1" y="56356"/>
                    <a:pt x="16668" y="67469"/>
                    <a:pt x="42863" y="76200"/>
                  </a:cubicBezTo>
                  <a:cubicBezTo>
                    <a:pt x="73819" y="82549"/>
                    <a:pt x="95250" y="48419"/>
                    <a:pt x="107156" y="2381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 flipH="1">
              <a:off x="2344848" y="5272089"/>
              <a:ext cx="107156" cy="76972"/>
            </a:xfrm>
            <a:custGeom>
              <a:avLst/>
              <a:gdLst>
                <a:gd name="connsiteX0" fmla="*/ 107156 w 107156"/>
                <a:gd name="connsiteY0" fmla="*/ 23812 h 76200"/>
                <a:gd name="connsiteX1" fmla="*/ 0 w 107156"/>
                <a:gd name="connsiteY1" fmla="*/ 0 h 76200"/>
                <a:gd name="connsiteX2" fmla="*/ 42863 w 107156"/>
                <a:gd name="connsiteY2" fmla="*/ 76200 h 76200"/>
                <a:gd name="connsiteX3" fmla="*/ 107156 w 107156"/>
                <a:gd name="connsiteY3" fmla="*/ 23812 h 76200"/>
                <a:gd name="connsiteX0-1" fmla="*/ 107156 w 107156"/>
                <a:gd name="connsiteY0-2" fmla="*/ 23812 h 76200"/>
                <a:gd name="connsiteX1-3" fmla="*/ 0 w 107156"/>
                <a:gd name="connsiteY1-4" fmla="*/ 0 h 76200"/>
                <a:gd name="connsiteX2-5" fmla="*/ 42863 w 107156"/>
                <a:gd name="connsiteY2-6" fmla="*/ 76200 h 76200"/>
                <a:gd name="connsiteX3-7" fmla="*/ 107156 w 107156"/>
                <a:gd name="connsiteY3-8" fmla="*/ 23812 h 76200"/>
                <a:gd name="connsiteX0-9" fmla="*/ 107156 w 107156"/>
                <a:gd name="connsiteY0-10" fmla="*/ 23812 h 76200"/>
                <a:gd name="connsiteX1-11" fmla="*/ 0 w 107156"/>
                <a:gd name="connsiteY1-12" fmla="*/ 0 h 76200"/>
                <a:gd name="connsiteX2-13" fmla="*/ 42863 w 107156"/>
                <a:gd name="connsiteY2-14" fmla="*/ 76200 h 76200"/>
                <a:gd name="connsiteX3-15" fmla="*/ 107156 w 107156"/>
                <a:gd name="connsiteY3-16" fmla="*/ 23812 h 76200"/>
                <a:gd name="connsiteX0-17" fmla="*/ 107156 w 107156"/>
                <a:gd name="connsiteY0-18" fmla="*/ 23812 h 76857"/>
                <a:gd name="connsiteX1-19" fmla="*/ 0 w 107156"/>
                <a:gd name="connsiteY1-20" fmla="*/ 0 h 76857"/>
                <a:gd name="connsiteX2-21" fmla="*/ 42863 w 107156"/>
                <a:gd name="connsiteY2-22" fmla="*/ 76200 h 76857"/>
                <a:gd name="connsiteX3-23" fmla="*/ 107156 w 107156"/>
                <a:gd name="connsiteY3-24" fmla="*/ 23812 h 76857"/>
                <a:gd name="connsiteX0-25" fmla="*/ 107156 w 107156"/>
                <a:gd name="connsiteY0-26" fmla="*/ 23812 h 76972"/>
                <a:gd name="connsiteX1-27" fmla="*/ 0 w 107156"/>
                <a:gd name="connsiteY1-28" fmla="*/ 0 h 76972"/>
                <a:gd name="connsiteX2-29" fmla="*/ 42863 w 107156"/>
                <a:gd name="connsiteY2-30" fmla="*/ 76200 h 76972"/>
                <a:gd name="connsiteX3-31" fmla="*/ 107156 w 107156"/>
                <a:gd name="connsiteY3-32" fmla="*/ 23812 h 76972"/>
              </a:gdLst>
              <a:ahLst/>
              <a:cxnLst>
                <a:cxn ang="0">
                  <a:pos x="connsiteX0-25" y="connsiteY0-26"/>
                </a:cxn>
                <a:cxn ang="0">
                  <a:pos x="connsiteX1-27" y="connsiteY1-28"/>
                </a:cxn>
                <a:cxn ang="0">
                  <a:pos x="connsiteX2-29" y="connsiteY2-30"/>
                </a:cxn>
                <a:cxn ang="0">
                  <a:pos x="connsiteX3-31" y="connsiteY3-32"/>
                </a:cxn>
              </a:cxnLst>
              <a:rect l="l" t="t" r="r" b="b"/>
              <a:pathLst>
                <a:path w="107156" h="76972">
                  <a:moveTo>
                    <a:pt x="107156" y="23812"/>
                  </a:moveTo>
                  <a:lnTo>
                    <a:pt x="0" y="0"/>
                  </a:lnTo>
                  <a:cubicBezTo>
                    <a:pt x="1" y="56356"/>
                    <a:pt x="16668" y="67469"/>
                    <a:pt x="42863" y="76200"/>
                  </a:cubicBezTo>
                  <a:cubicBezTo>
                    <a:pt x="73819" y="82549"/>
                    <a:pt x="95250" y="48419"/>
                    <a:pt x="107156" y="2381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1900234" y="5253040"/>
              <a:ext cx="311951" cy="728962"/>
            </a:xfrm>
            <a:custGeom>
              <a:avLst/>
              <a:gdLst>
                <a:gd name="connsiteX0" fmla="*/ 311943 w 311943"/>
                <a:gd name="connsiteY0" fmla="*/ 647700 h 669131"/>
                <a:gd name="connsiteX1" fmla="*/ 311943 w 311943"/>
                <a:gd name="connsiteY1" fmla="*/ 0 h 669131"/>
                <a:gd name="connsiteX2" fmla="*/ 0 w 311943"/>
                <a:gd name="connsiteY2" fmla="*/ 0 h 669131"/>
                <a:gd name="connsiteX3" fmla="*/ 0 w 311943"/>
                <a:gd name="connsiteY3" fmla="*/ 669131 h 669131"/>
                <a:gd name="connsiteX4" fmla="*/ 111918 w 311943"/>
                <a:gd name="connsiteY4" fmla="*/ 669131 h 669131"/>
                <a:gd name="connsiteX5" fmla="*/ 111918 w 311943"/>
                <a:gd name="connsiteY5" fmla="*/ 92868 h 669131"/>
                <a:gd name="connsiteX6" fmla="*/ 192881 w 311943"/>
                <a:gd name="connsiteY6" fmla="*/ 92868 h 669131"/>
                <a:gd name="connsiteX7" fmla="*/ 192881 w 311943"/>
                <a:gd name="connsiteY7" fmla="*/ 652462 h 669131"/>
                <a:gd name="connsiteX8" fmla="*/ 311943 w 311943"/>
                <a:gd name="connsiteY8" fmla="*/ 647700 h 669131"/>
                <a:gd name="connsiteX0-1" fmla="*/ 312037 w 312037"/>
                <a:gd name="connsiteY0-2" fmla="*/ 647700 h 695589"/>
                <a:gd name="connsiteX1-3" fmla="*/ 312037 w 312037"/>
                <a:gd name="connsiteY1-4" fmla="*/ 0 h 695589"/>
                <a:gd name="connsiteX2-5" fmla="*/ 94 w 312037"/>
                <a:gd name="connsiteY2-6" fmla="*/ 0 h 695589"/>
                <a:gd name="connsiteX3-7" fmla="*/ 94 w 312037"/>
                <a:gd name="connsiteY3-8" fmla="*/ 669131 h 695589"/>
                <a:gd name="connsiteX4-9" fmla="*/ 112012 w 312037"/>
                <a:gd name="connsiteY4-10" fmla="*/ 669131 h 695589"/>
                <a:gd name="connsiteX5-11" fmla="*/ 112012 w 312037"/>
                <a:gd name="connsiteY5-12" fmla="*/ 92868 h 695589"/>
                <a:gd name="connsiteX6-13" fmla="*/ 192975 w 312037"/>
                <a:gd name="connsiteY6-14" fmla="*/ 92868 h 695589"/>
                <a:gd name="connsiteX7-15" fmla="*/ 192975 w 312037"/>
                <a:gd name="connsiteY7-16" fmla="*/ 652462 h 695589"/>
                <a:gd name="connsiteX8-17" fmla="*/ 312037 w 312037"/>
                <a:gd name="connsiteY8-18" fmla="*/ 647700 h 695589"/>
                <a:gd name="connsiteX0-19" fmla="*/ 312010 w 312010"/>
                <a:gd name="connsiteY0-20" fmla="*/ 647700 h 712012"/>
                <a:gd name="connsiteX1-21" fmla="*/ 312010 w 312010"/>
                <a:gd name="connsiteY1-22" fmla="*/ 0 h 712012"/>
                <a:gd name="connsiteX2-23" fmla="*/ 67 w 312010"/>
                <a:gd name="connsiteY2-24" fmla="*/ 0 h 712012"/>
                <a:gd name="connsiteX3-25" fmla="*/ 67 w 312010"/>
                <a:gd name="connsiteY3-26" fmla="*/ 669131 h 712012"/>
                <a:gd name="connsiteX4-27" fmla="*/ 111985 w 312010"/>
                <a:gd name="connsiteY4-28" fmla="*/ 669131 h 712012"/>
                <a:gd name="connsiteX5-29" fmla="*/ 111985 w 312010"/>
                <a:gd name="connsiteY5-30" fmla="*/ 92868 h 712012"/>
                <a:gd name="connsiteX6-31" fmla="*/ 192948 w 312010"/>
                <a:gd name="connsiteY6-32" fmla="*/ 92868 h 712012"/>
                <a:gd name="connsiteX7-33" fmla="*/ 192948 w 312010"/>
                <a:gd name="connsiteY7-34" fmla="*/ 652462 h 712012"/>
                <a:gd name="connsiteX8-35" fmla="*/ 312010 w 312010"/>
                <a:gd name="connsiteY8-36" fmla="*/ 647700 h 712012"/>
                <a:gd name="connsiteX0-37" fmla="*/ 312010 w 312010"/>
                <a:gd name="connsiteY0-38" fmla="*/ 647700 h 712012"/>
                <a:gd name="connsiteX1-39" fmla="*/ 312010 w 312010"/>
                <a:gd name="connsiteY1-40" fmla="*/ 0 h 712012"/>
                <a:gd name="connsiteX2-41" fmla="*/ 67 w 312010"/>
                <a:gd name="connsiteY2-42" fmla="*/ 0 h 712012"/>
                <a:gd name="connsiteX3-43" fmla="*/ 67 w 312010"/>
                <a:gd name="connsiteY3-44" fmla="*/ 669131 h 712012"/>
                <a:gd name="connsiteX4-45" fmla="*/ 111985 w 312010"/>
                <a:gd name="connsiteY4-46" fmla="*/ 669131 h 712012"/>
                <a:gd name="connsiteX5-47" fmla="*/ 111985 w 312010"/>
                <a:gd name="connsiteY5-48" fmla="*/ 92868 h 712012"/>
                <a:gd name="connsiteX6-49" fmla="*/ 192948 w 312010"/>
                <a:gd name="connsiteY6-50" fmla="*/ 92868 h 712012"/>
                <a:gd name="connsiteX7-51" fmla="*/ 192948 w 312010"/>
                <a:gd name="connsiteY7-52" fmla="*/ 652462 h 712012"/>
                <a:gd name="connsiteX8-53" fmla="*/ 312010 w 312010"/>
                <a:gd name="connsiteY8-54" fmla="*/ 647700 h 712012"/>
                <a:gd name="connsiteX0-55" fmla="*/ 312010 w 312013"/>
                <a:gd name="connsiteY0-56" fmla="*/ 647700 h 719108"/>
                <a:gd name="connsiteX1-57" fmla="*/ 312010 w 312013"/>
                <a:gd name="connsiteY1-58" fmla="*/ 0 h 719108"/>
                <a:gd name="connsiteX2-59" fmla="*/ 67 w 312013"/>
                <a:gd name="connsiteY2-60" fmla="*/ 0 h 719108"/>
                <a:gd name="connsiteX3-61" fmla="*/ 67 w 312013"/>
                <a:gd name="connsiteY3-62" fmla="*/ 669131 h 719108"/>
                <a:gd name="connsiteX4-63" fmla="*/ 111985 w 312013"/>
                <a:gd name="connsiteY4-64" fmla="*/ 669131 h 719108"/>
                <a:gd name="connsiteX5-65" fmla="*/ 111985 w 312013"/>
                <a:gd name="connsiteY5-66" fmla="*/ 92868 h 719108"/>
                <a:gd name="connsiteX6-67" fmla="*/ 192948 w 312013"/>
                <a:gd name="connsiteY6-68" fmla="*/ 92868 h 719108"/>
                <a:gd name="connsiteX7-69" fmla="*/ 192948 w 312013"/>
                <a:gd name="connsiteY7-70" fmla="*/ 652462 h 719108"/>
                <a:gd name="connsiteX8-71" fmla="*/ 312010 w 312013"/>
                <a:gd name="connsiteY8-72" fmla="*/ 647700 h 719108"/>
                <a:gd name="connsiteX0-73" fmla="*/ 311948 w 311951"/>
                <a:gd name="connsiteY0-74" fmla="*/ 647700 h 720495"/>
                <a:gd name="connsiteX1-75" fmla="*/ 311948 w 311951"/>
                <a:gd name="connsiteY1-76" fmla="*/ 0 h 720495"/>
                <a:gd name="connsiteX2-77" fmla="*/ 5 w 311951"/>
                <a:gd name="connsiteY2-78" fmla="*/ 0 h 720495"/>
                <a:gd name="connsiteX3-79" fmla="*/ 5 w 311951"/>
                <a:gd name="connsiteY3-80" fmla="*/ 669131 h 720495"/>
                <a:gd name="connsiteX4-81" fmla="*/ 111923 w 311951"/>
                <a:gd name="connsiteY4-82" fmla="*/ 669131 h 720495"/>
                <a:gd name="connsiteX5-83" fmla="*/ 111923 w 311951"/>
                <a:gd name="connsiteY5-84" fmla="*/ 92868 h 720495"/>
                <a:gd name="connsiteX6-85" fmla="*/ 192886 w 311951"/>
                <a:gd name="connsiteY6-86" fmla="*/ 92868 h 720495"/>
                <a:gd name="connsiteX7-87" fmla="*/ 192886 w 311951"/>
                <a:gd name="connsiteY7-88" fmla="*/ 652462 h 720495"/>
                <a:gd name="connsiteX8-89" fmla="*/ 311948 w 311951"/>
                <a:gd name="connsiteY8-90" fmla="*/ 647700 h 720495"/>
                <a:gd name="connsiteX0-91" fmla="*/ 311948 w 311951"/>
                <a:gd name="connsiteY0-92" fmla="*/ 647700 h 728962"/>
                <a:gd name="connsiteX1-93" fmla="*/ 311948 w 311951"/>
                <a:gd name="connsiteY1-94" fmla="*/ 0 h 728962"/>
                <a:gd name="connsiteX2-95" fmla="*/ 5 w 311951"/>
                <a:gd name="connsiteY2-96" fmla="*/ 0 h 728962"/>
                <a:gd name="connsiteX3-97" fmla="*/ 5 w 311951"/>
                <a:gd name="connsiteY3-98" fmla="*/ 669131 h 728962"/>
                <a:gd name="connsiteX4-99" fmla="*/ 111923 w 311951"/>
                <a:gd name="connsiteY4-100" fmla="*/ 669131 h 728962"/>
                <a:gd name="connsiteX5-101" fmla="*/ 111923 w 311951"/>
                <a:gd name="connsiteY5-102" fmla="*/ 92868 h 728962"/>
                <a:gd name="connsiteX6-103" fmla="*/ 192886 w 311951"/>
                <a:gd name="connsiteY6-104" fmla="*/ 92868 h 728962"/>
                <a:gd name="connsiteX7-105" fmla="*/ 192886 w 311951"/>
                <a:gd name="connsiteY7-106" fmla="*/ 652462 h 728962"/>
                <a:gd name="connsiteX8-107" fmla="*/ 311948 w 311951"/>
                <a:gd name="connsiteY8-108" fmla="*/ 647700 h 728962"/>
              </a:gdLst>
              <a:ahLst/>
              <a:cxnLst>
                <a:cxn ang="0">
                  <a:pos x="connsiteX0-91" y="connsiteY0-92"/>
                </a:cxn>
                <a:cxn ang="0">
                  <a:pos x="connsiteX1-93" y="connsiteY1-94"/>
                </a:cxn>
                <a:cxn ang="0">
                  <a:pos x="connsiteX2-95" y="connsiteY2-96"/>
                </a:cxn>
                <a:cxn ang="0">
                  <a:pos x="connsiteX3-97" y="connsiteY3-98"/>
                </a:cxn>
                <a:cxn ang="0">
                  <a:pos x="connsiteX4-99" y="connsiteY4-100"/>
                </a:cxn>
                <a:cxn ang="0">
                  <a:pos x="connsiteX5-101" y="connsiteY5-102"/>
                </a:cxn>
                <a:cxn ang="0">
                  <a:pos x="connsiteX6-103" y="connsiteY6-104"/>
                </a:cxn>
                <a:cxn ang="0">
                  <a:pos x="connsiteX7-105" y="connsiteY7-106"/>
                </a:cxn>
                <a:cxn ang="0">
                  <a:pos x="connsiteX8-107" y="connsiteY8-108"/>
                </a:cxn>
              </a:cxnLst>
              <a:rect l="l" t="t" r="r" b="b"/>
              <a:pathLst>
                <a:path w="311951" h="728962">
                  <a:moveTo>
                    <a:pt x="311948" y="647700"/>
                  </a:moveTo>
                  <a:lnTo>
                    <a:pt x="311948" y="0"/>
                  </a:lnTo>
                  <a:lnTo>
                    <a:pt x="5" y="0"/>
                  </a:lnTo>
                  <a:lnTo>
                    <a:pt x="5" y="669131"/>
                  </a:lnTo>
                  <a:cubicBezTo>
                    <a:pt x="-789" y="750093"/>
                    <a:pt x="107955" y="747712"/>
                    <a:pt x="111923" y="669131"/>
                  </a:cubicBezTo>
                  <a:lnTo>
                    <a:pt x="111923" y="92868"/>
                  </a:lnTo>
                  <a:lnTo>
                    <a:pt x="192886" y="92868"/>
                  </a:lnTo>
                  <a:lnTo>
                    <a:pt x="192886" y="652462"/>
                  </a:lnTo>
                  <a:cubicBezTo>
                    <a:pt x="192091" y="750888"/>
                    <a:pt x="312742" y="732630"/>
                    <a:pt x="311948" y="64770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441364" y="2488902"/>
            <a:ext cx="638959" cy="1299937"/>
            <a:chOff x="1647825" y="4345931"/>
            <a:chExt cx="804179" cy="1636071"/>
          </a:xfrm>
          <a:solidFill>
            <a:srgbClr val="404040"/>
          </a:solidFill>
        </p:grpSpPr>
        <p:sp>
          <p:nvSpPr>
            <p:cNvPr id="33" name="椭圆 32"/>
            <p:cNvSpPr/>
            <p:nvPr/>
          </p:nvSpPr>
          <p:spPr>
            <a:xfrm>
              <a:off x="1888535" y="4345931"/>
              <a:ext cx="275698" cy="2756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4" name="任意多边形 33"/>
            <p:cNvSpPr/>
            <p:nvPr/>
          </p:nvSpPr>
          <p:spPr>
            <a:xfrm>
              <a:off x="1663381" y="4650115"/>
              <a:ext cx="771956" cy="611131"/>
            </a:xfrm>
            <a:custGeom>
              <a:avLst/>
              <a:gdLst>
                <a:gd name="connsiteX0" fmla="*/ 101089 w 771956"/>
                <a:gd name="connsiteY0" fmla="*/ 592751 h 611131"/>
                <a:gd name="connsiteX1" fmla="*/ 0 w 771956"/>
                <a:gd name="connsiteY1" fmla="*/ 583561 h 611131"/>
                <a:gd name="connsiteX2" fmla="*/ 133254 w 771956"/>
                <a:gd name="connsiteY2" fmla="*/ 87304 h 611131"/>
                <a:gd name="connsiteX3" fmla="*/ 349218 w 771956"/>
                <a:gd name="connsiteY3" fmla="*/ 0 h 611131"/>
                <a:gd name="connsiteX4" fmla="*/ 422738 w 771956"/>
                <a:gd name="connsiteY4" fmla="*/ 4595 h 611131"/>
                <a:gd name="connsiteX5" fmla="*/ 634106 w 771956"/>
                <a:gd name="connsiteY5" fmla="*/ 68924 h 611131"/>
                <a:gd name="connsiteX6" fmla="*/ 771956 w 771956"/>
                <a:gd name="connsiteY6" fmla="*/ 588156 h 611131"/>
                <a:gd name="connsiteX7" fmla="*/ 684651 w 771956"/>
                <a:gd name="connsiteY7" fmla="*/ 611131 h 611131"/>
                <a:gd name="connsiteX8" fmla="*/ 583562 w 771956"/>
                <a:gd name="connsiteY8" fmla="*/ 220558 h 611131"/>
                <a:gd name="connsiteX9" fmla="*/ 537612 w 771956"/>
                <a:gd name="connsiteY9" fmla="*/ 238938 h 611131"/>
                <a:gd name="connsiteX10" fmla="*/ 537612 w 771956"/>
                <a:gd name="connsiteY10" fmla="*/ 555992 h 611131"/>
                <a:gd name="connsiteX11" fmla="*/ 225154 w 771956"/>
                <a:gd name="connsiteY11" fmla="*/ 555992 h 611131"/>
                <a:gd name="connsiteX12" fmla="*/ 225154 w 771956"/>
                <a:gd name="connsiteY12" fmla="*/ 229748 h 611131"/>
                <a:gd name="connsiteX13" fmla="*/ 188394 w 771956"/>
                <a:gd name="connsiteY13" fmla="*/ 234343 h 611131"/>
                <a:gd name="connsiteX14" fmla="*/ 101089 w 771956"/>
                <a:gd name="connsiteY14" fmla="*/ 592751 h 611131"/>
                <a:gd name="connsiteX0-1" fmla="*/ 101089 w 771956"/>
                <a:gd name="connsiteY0-2" fmla="*/ 592751 h 611131"/>
                <a:gd name="connsiteX1-3" fmla="*/ 0 w 771956"/>
                <a:gd name="connsiteY1-4" fmla="*/ 583561 h 611131"/>
                <a:gd name="connsiteX2-5" fmla="*/ 133254 w 771956"/>
                <a:gd name="connsiteY2-6" fmla="*/ 87304 h 611131"/>
                <a:gd name="connsiteX3-7" fmla="*/ 349218 w 771956"/>
                <a:gd name="connsiteY3-8" fmla="*/ 0 h 611131"/>
                <a:gd name="connsiteX4-9" fmla="*/ 422738 w 771956"/>
                <a:gd name="connsiteY4-10" fmla="*/ 4595 h 611131"/>
                <a:gd name="connsiteX5-11" fmla="*/ 634106 w 771956"/>
                <a:gd name="connsiteY5-12" fmla="*/ 68924 h 611131"/>
                <a:gd name="connsiteX6-13" fmla="*/ 771956 w 771956"/>
                <a:gd name="connsiteY6-14" fmla="*/ 588156 h 611131"/>
                <a:gd name="connsiteX7-15" fmla="*/ 684651 w 771956"/>
                <a:gd name="connsiteY7-16" fmla="*/ 611131 h 611131"/>
                <a:gd name="connsiteX8-17" fmla="*/ 583562 w 771956"/>
                <a:gd name="connsiteY8-18" fmla="*/ 220558 h 611131"/>
                <a:gd name="connsiteX9-19" fmla="*/ 537612 w 771956"/>
                <a:gd name="connsiteY9-20" fmla="*/ 238938 h 611131"/>
                <a:gd name="connsiteX10-21" fmla="*/ 537612 w 771956"/>
                <a:gd name="connsiteY10-22" fmla="*/ 555992 h 611131"/>
                <a:gd name="connsiteX11-23" fmla="*/ 225154 w 771956"/>
                <a:gd name="connsiteY11-24" fmla="*/ 555992 h 611131"/>
                <a:gd name="connsiteX12-25" fmla="*/ 225154 w 771956"/>
                <a:gd name="connsiteY12-26" fmla="*/ 229748 h 611131"/>
                <a:gd name="connsiteX13-27" fmla="*/ 188394 w 771956"/>
                <a:gd name="connsiteY13-28" fmla="*/ 234343 h 611131"/>
                <a:gd name="connsiteX14-29" fmla="*/ 101089 w 771956"/>
                <a:gd name="connsiteY14-30" fmla="*/ 592751 h 611131"/>
                <a:gd name="connsiteX0-31" fmla="*/ 101089 w 771956"/>
                <a:gd name="connsiteY0-32" fmla="*/ 592751 h 611131"/>
                <a:gd name="connsiteX1-33" fmla="*/ 0 w 771956"/>
                <a:gd name="connsiteY1-34" fmla="*/ 583561 h 611131"/>
                <a:gd name="connsiteX2-35" fmla="*/ 133254 w 771956"/>
                <a:gd name="connsiteY2-36" fmla="*/ 87304 h 611131"/>
                <a:gd name="connsiteX3-37" fmla="*/ 349218 w 771956"/>
                <a:gd name="connsiteY3-38" fmla="*/ 0 h 611131"/>
                <a:gd name="connsiteX4-39" fmla="*/ 422738 w 771956"/>
                <a:gd name="connsiteY4-40" fmla="*/ 4595 h 611131"/>
                <a:gd name="connsiteX5-41" fmla="*/ 634106 w 771956"/>
                <a:gd name="connsiteY5-42" fmla="*/ 68924 h 611131"/>
                <a:gd name="connsiteX6-43" fmla="*/ 771956 w 771956"/>
                <a:gd name="connsiteY6-44" fmla="*/ 588156 h 611131"/>
                <a:gd name="connsiteX7-45" fmla="*/ 684651 w 771956"/>
                <a:gd name="connsiteY7-46" fmla="*/ 611131 h 611131"/>
                <a:gd name="connsiteX8-47" fmla="*/ 583562 w 771956"/>
                <a:gd name="connsiteY8-48" fmla="*/ 220558 h 611131"/>
                <a:gd name="connsiteX9-49" fmla="*/ 537612 w 771956"/>
                <a:gd name="connsiteY9-50" fmla="*/ 238938 h 611131"/>
                <a:gd name="connsiteX10-51" fmla="*/ 537612 w 771956"/>
                <a:gd name="connsiteY10-52" fmla="*/ 555992 h 611131"/>
                <a:gd name="connsiteX11-53" fmla="*/ 225154 w 771956"/>
                <a:gd name="connsiteY11-54" fmla="*/ 555992 h 611131"/>
                <a:gd name="connsiteX12-55" fmla="*/ 225154 w 771956"/>
                <a:gd name="connsiteY12-56" fmla="*/ 229748 h 611131"/>
                <a:gd name="connsiteX13-57" fmla="*/ 188394 w 771956"/>
                <a:gd name="connsiteY13-58" fmla="*/ 234343 h 611131"/>
                <a:gd name="connsiteX14-59" fmla="*/ 101089 w 771956"/>
                <a:gd name="connsiteY14-60" fmla="*/ 592751 h 611131"/>
                <a:gd name="connsiteX0-61" fmla="*/ 101089 w 771956"/>
                <a:gd name="connsiteY0-62" fmla="*/ 592751 h 611131"/>
                <a:gd name="connsiteX1-63" fmla="*/ 0 w 771956"/>
                <a:gd name="connsiteY1-64" fmla="*/ 583561 h 611131"/>
                <a:gd name="connsiteX2-65" fmla="*/ 133254 w 771956"/>
                <a:gd name="connsiteY2-66" fmla="*/ 87304 h 611131"/>
                <a:gd name="connsiteX3-67" fmla="*/ 349218 w 771956"/>
                <a:gd name="connsiteY3-68" fmla="*/ 0 h 611131"/>
                <a:gd name="connsiteX4-69" fmla="*/ 422738 w 771956"/>
                <a:gd name="connsiteY4-70" fmla="*/ 4595 h 611131"/>
                <a:gd name="connsiteX5-71" fmla="*/ 634106 w 771956"/>
                <a:gd name="connsiteY5-72" fmla="*/ 68924 h 611131"/>
                <a:gd name="connsiteX6-73" fmla="*/ 771956 w 771956"/>
                <a:gd name="connsiteY6-74" fmla="*/ 588156 h 611131"/>
                <a:gd name="connsiteX7-75" fmla="*/ 684651 w 771956"/>
                <a:gd name="connsiteY7-76" fmla="*/ 611131 h 611131"/>
                <a:gd name="connsiteX8-77" fmla="*/ 583562 w 771956"/>
                <a:gd name="connsiteY8-78" fmla="*/ 220558 h 611131"/>
                <a:gd name="connsiteX9-79" fmla="*/ 537612 w 771956"/>
                <a:gd name="connsiteY9-80" fmla="*/ 238938 h 611131"/>
                <a:gd name="connsiteX10-81" fmla="*/ 537612 w 771956"/>
                <a:gd name="connsiteY10-82" fmla="*/ 555992 h 611131"/>
                <a:gd name="connsiteX11-83" fmla="*/ 225154 w 771956"/>
                <a:gd name="connsiteY11-84" fmla="*/ 555992 h 611131"/>
                <a:gd name="connsiteX12-85" fmla="*/ 225154 w 771956"/>
                <a:gd name="connsiteY12-86" fmla="*/ 229748 h 611131"/>
                <a:gd name="connsiteX13-87" fmla="*/ 188394 w 771956"/>
                <a:gd name="connsiteY13-88" fmla="*/ 234343 h 611131"/>
                <a:gd name="connsiteX14-89" fmla="*/ 101089 w 771956"/>
                <a:gd name="connsiteY14-90" fmla="*/ 592751 h 611131"/>
                <a:gd name="connsiteX0-91" fmla="*/ 101089 w 771956"/>
                <a:gd name="connsiteY0-92" fmla="*/ 592751 h 611131"/>
                <a:gd name="connsiteX1-93" fmla="*/ 0 w 771956"/>
                <a:gd name="connsiteY1-94" fmla="*/ 583561 h 611131"/>
                <a:gd name="connsiteX2-95" fmla="*/ 133254 w 771956"/>
                <a:gd name="connsiteY2-96" fmla="*/ 87304 h 611131"/>
                <a:gd name="connsiteX3-97" fmla="*/ 349218 w 771956"/>
                <a:gd name="connsiteY3-98" fmla="*/ 0 h 611131"/>
                <a:gd name="connsiteX4-99" fmla="*/ 422738 w 771956"/>
                <a:gd name="connsiteY4-100" fmla="*/ 4595 h 611131"/>
                <a:gd name="connsiteX5-101" fmla="*/ 634106 w 771956"/>
                <a:gd name="connsiteY5-102" fmla="*/ 68924 h 611131"/>
                <a:gd name="connsiteX6-103" fmla="*/ 771956 w 771956"/>
                <a:gd name="connsiteY6-104" fmla="*/ 588156 h 611131"/>
                <a:gd name="connsiteX7-105" fmla="*/ 684651 w 771956"/>
                <a:gd name="connsiteY7-106" fmla="*/ 611131 h 611131"/>
                <a:gd name="connsiteX8-107" fmla="*/ 583562 w 771956"/>
                <a:gd name="connsiteY8-108" fmla="*/ 220558 h 611131"/>
                <a:gd name="connsiteX9-109" fmla="*/ 537612 w 771956"/>
                <a:gd name="connsiteY9-110" fmla="*/ 238938 h 611131"/>
                <a:gd name="connsiteX10-111" fmla="*/ 537612 w 771956"/>
                <a:gd name="connsiteY10-112" fmla="*/ 555992 h 611131"/>
                <a:gd name="connsiteX11-113" fmla="*/ 225154 w 771956"/>
                <a:gd name="connsiteY11-114" fmla="*/ 555992 h 611131"/>
                <a:gd name="connsiteX12-115" fmla="*/ 225154 w 771956"/>
                <a:gd name="connsiteY12-116" fmla="*/ 229748 h 611131"/>
                <a:gd name="connsiteX13-117" fmla="*/ 188394 w 771956"/>
                <a:gd name="connsiteY13-118" fmla="*/ 234343 h 611131"/>
                <a:gd name="connsiteX14-119" fmla="*/ 101089 w 771956"/>
                <a:gd name="connsiteY14-120" fmla="*/ 592751 h 611131"/>
                <a:gd name="connsiteX0-121" fmla="*/ 101089 w 771956"/>
                <a:gd name="connsiteY0-122" fmla="*/ 592751 h 611131"/>
                <a:gd name="connsiteX1-123" fmla="*/ 0 w 771956"/>
                <a:gd name="connsiteY1-124" fmla="*/ 583561 h 611131"/>
                <a:gd name="connsiteX2-125" fmla="*/ 133254 w 771956"/>
                <a:gd name="connsiteY2-126" fmla="*/ 87304 h 611131"/>
                <a:gd name="connsiteX3-127" fmla="*/ 349218 w 771956"/>
                <a:gd name="connsiteY3-128" fmla="*/ 0 h 611131"/>
                <a:gd name="connsiteX4-129" fmla="*/ 422738 w 771956"/>
                <a:gd name="connsiteY4-130" fmla="*/ 2214 h 611131"/>
                <a:gd name="connsiteX5-131" fmla="*/ 634106 w 771956"/>
                <a:gd name="connsiteY5-132" fmla="*/ 68924 h 611131"/>
                <a:gd name="connsiteX6-133" fmla="*/ 771956 w 771956"/>
                <a:gd name="connsiteY6-134" fmla="*/ 588156 h 611131"/>
                <a:gd name="connsiteX7-135" fmla="*/ 684651 w 771956"/>
                <a:gd name="connsiteY7-136" fmla="*/ 611131 h 611131"/>
                <a:gd name="connsiteX8-137" fmla="*/ 583562 w 771956"/>
                <a:gd name="connsiteY8-138" fmla="*/ 220558 h 611131"/>
                <a:gd name="connsiteX9-139" fmla="*/ 537612 w 771956"/>
                <a:gd name="connsiteY9-140" fmla="*/ 238938 h 611131"/>
                <a:gd name="connsiteX10-141" fmla="*/ 537612 w 771956"/>
                <a:gd name="connsiteY10-142" fmla="*/ 555992 h 611131"/>
                <a:gd name="connsiteX11-143" fmla="*/ 225154 w 771956"/>
                <a:gd name="connsiteY11-144" fmla="*/ 555992 h 611131"/>
                <a:gd name="connsiteX12-145" fmla="*/ 225154 w 771956"/>
                <a:gd name="connsiteY12-146" fmla="*/ 229748 h 611131"/>
                <a:gd name="connsiteX13-147" fmla="*/ 188394 w 771956"/>
                <a:gd name="connsiteY13-148" fmla="*/ 234343 h 611131"/>
                <a:gd name="connsiteX14-149" fmla="*/ 101089 w 771956"/>
                <a:gd name="connsiteY14-150" fmla="*/ 592751 h 611131"/>
              </a:gdLst>
              <a:ahLst/>
              <a:cxnLst>
                <a:cxn ang="0">
                  <a:pos x="connsiteX0-121" y="connsiteY0-122"/>
                </a:cxn>
                <a:cxn ang="0">
                  <a:pos x="connsiteX1-123" y="connsiteY1-124"/>
                </a:cxn>
                <a:cxn ang="0">
                  <a:pos x="connsiteX2-125" y="connsiteY2-126"/>
                </a:cxn>
                <a:cxn ang="0">
                  <a:pos x="connsiteX3-127" y="connsiteY3-128"/>
                </a:cxn>
                <a:cxn ang="0">
                  <a:pos x="connsiteX4-129" y="connsiteY4-130"/>
                </a:cxn>
                <a:cxn ang="0">
                  <a:pos x="connsiteX5-131" y="connsiteY5-132"/>
                </a:cxn>
                <a:cxn ang="0">
                  <a:pos x="connsiteX6-133" y="connsiteY6-134"/>
                </a:cxn>
                <a:cxn ang="0">
                  <a:pos x="connsiteX7-135" y="connsiteY7-136"/>
                </a:cxn>
                <a:cxn ang="0">
                  <a:pos x="connsiteX8-137" y="connsiteY8-138"/>
                </a:cxn>
                <a:cxn ang="0">
                  <a:pos x="connsiteX9-139" y="connsiteY9-140"/>
                </a:cxn>
                <a:cxn ang="0">
                  <a:pos x="connsiteX10-141" y="connsiteY10-142"/>
                </a:cxn>
                <a:cxn ang="0">
                  <a:pos x="connsiteX11-143" y="connsiteY11-144"/>
                </a:cxn>
                <a:cxn ang="0">
                  <a:pos x="connsiteX12-145" y="connsiteY12-146"/>
                </a:cxn>
                <a:cxn ang="0">
                  <a:pos x="connsiteX13-147" y="connsiteY13-148"/>
                </a:cxn>
                <a:cxn ang="0">
                  <a:pos x="connsiteX14-149" y="connsiteY14-150"/>
                </a:cxn>
              </a:cxnLst>
              <a:rect l="l" t="t" r="r" b="b"/>
              <a:pathLst>
                <a:path w="771956" h="611131">
                  <a:moveTo>
                    <a:pt x="101089" y="592751"/>
                  </a:moveTo>
                  <a:lnTo>
                    <a:pt x="0" y="583561"/>
                  </a:lnTo>
                  <a:lnTo>
                    <a:pt x="133254" y="87304"/>
                  </a:lnTo>
                  <a:cubicBezTo>
                    <a:pt x="145711" y="62965"/>
                    <a:pt x="277230" y="29101"/>
                    <a:pt x="349218" y="0"/>
                  </a:cubicBezTo>
                  <a:lnTo>
                    <a:pt x="422738" y="2214"/>
                  </a:lnTo>
                  <a:cubicBezTo>
                    <a:pt x="493194" y="23657"/>
                    <a:pt x="625562" y="47481"/>
                    <a:pt x="634106" y="68924"/>
                  </a:cubicBezTo>
                  <a:lnTo>
                    <a:pt x="771956" y="588156"/>
                  </a:lnTo>
                  <a:lnTo>
                    <a:pt x="684651" y="611131"/>
                  </a:lnTo>
                  <a:lnTo>
                    <a:pt x="583562" y="220558"/>
                  </a:lnTo>
                  <a:cubicBezTo>
                    <a:pt x="573008" y="193347"/>
                    <a:pt x="552929" y="232811"/>
                    <a:pt x="537612" y="238938"/>
                  </a:cubicBezTo>
                  <a:lnTo>
                    <a:pt x="537612" y="555992"/>
                  </a:lnTo>
                  <a:lnTo>
                    <a:pt x="225154" y="555992"/>
                  </a:lnTo>
                  <a:lnTo>
                    <a:pt x="225154" y="229748"/>
                  </a:lnTo>
                  <a:cubicBezTo>
                    <a:pt x="212901" y="231280"/>
                    <a:pt x="198266" y="213761"/>
                    <a:pt x="188394" y="234343"/>
                  </a:cubicBezTo>
                  <a:lnTo>
                    <a:pt x="101089" y="59275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1647825" y="5272089"/>
              <a:ext cx="107156" cy="76972"/>
            </a:xfrm>
            <a:custGeom>
              <a:avLst/>
              <a:gdLst>
                <a:gd name="connsiteX0" fmla="*/ 107156 w 107156"/>
                <a:gd name="connsiteY0" fmla="*/ 23812 h 76200"/>
                <a:gd name="connsiteX1" fmla="*/ 0 w 107156"/>
                <a:gd name="connsiteY1" fmla="*/ 0 h 76200"/>
                <a:gd name="connsiteX2" fmla="*/ 42863 w 107156"/>
                <a:gd name="connsiteY2" fmla="*/ 76200 h 76200"/>
                <a:gd name="connsiteX3" fmla="*/ 107156 w 107156"/>
                <a:gd name="connsiteY3" fmla="*/ 23812 h 76200"/>
                <a:gd name="connsiteX0-1" fmla="*/ 107156 w 107156"/>
                <a:gd name="connsiteY0-2" fmla="*/ 23812 h 76200"/>
                <a:gd name="connsiteX1-3" fmla="*/ 0 w 107156"/>
                <a:gd name="connsiteY1-4" fmla="*/ 0 h 76200"/>
                <a:gd name="connsiteX2-5" fmla="*/ 42863 w 107156"/>
                <a:gd name="connsiteY2-6" fmla="*/ 76200 h 76200"/>
                <a:gd name="connsiteX3-7" fmla="*/ 107156 w 107156"/>
                <a:gd name="connsiteY3-8" fmla="*/ 23812 h 76200"/>
                <a:gd name="connsiteX0-9" fmla="*/ 107156 w 107156"/>
                <a:gd name="connsiteY0-10" fmla="*/ 23812 h 76200"/>
                <a:gd name="connsiteX1-11" fmla="*/ 0 w 107156"/>
                <a:gd name="connsiteY1-12" fmla="*/ 0 h 76200"/>
                <a:gd name="connsiteX2-13" fmla="*/ 42863 w 107156"/>
                <a:gd name="connsiteY2-14" fmla="*/ 76200 h 76200"/>
                <a:gd name="connsiteX3-15" fmla="*/ 107156 w 107156"/>
                <a:gd name="connsiteY3-16" fmla="*/ 23812 h 76200"/>
                <a:gd name="connsiteX0-17" fmla="*/ 107156 w 107156"/>
                <a:gd name="connsiteY0-18" fmla="*/ 23812 h 76857"/>
                <a:gd name="connsiteX1-19" fmla="*/ 0 w 107156"/>
                <a:gd name="connsiteY1-20" fmla="*/ 0 h 76857"/>
                <a:gd name="connsiteX2-21" fmla="*/ 42863 w 107156"/>
                <a:gd name="connsiteY2-22" fmla="*/ 76200 h 76857"/>
                <a:gd name="connsiteX3-23" fmla="*/ 107156 w 107156"/>
                <a:gd name="connsiteY3-24" fmla="*/ 23812 h 76857"/>
                <a:gd name="connsiteX0-25" fmla="*/ 107156 w 107156"/>
                <a:gd name="connsiteY0-26" fmla="*/ 23812 h 76972"/>
                <a:gd name="connsiteX1-27" fmla="*/ 0 w 107156"/>
                <a:gd name="connsiteY1-28" fmla="*/ 0 h 76972"/>
                <a:gd name="connsiteX2-29" fmla="*/ 42863 w 107156"/>
                <a:gd name="connsiteY2-30" fmla="*/ 76200 h 76972"/>
                <a:gd name="connsiteX3-31" fmla="*/ 107156 w 107156"/>
                <a:gd name="connsiteY3-32" fmla="*/ 23812 h 76972"/>
              </a:gdLst>
              <a:ahLst/>
              <a:cxnLst>
                <a:cxn ang="0">
                  <a:pos x="connsiteX0-25" y="connsiteY0-26"/>
                </a:cxn>
                <a:cxn ang="0">
                  <a:pos x="connsiteX1-27" y="connsiteY1-28"/>
                </a:cxn>
                <a:cxn ang="0">
                  <a:pos x="connsiteX2-29" y="connsiteY2-30"/>
                </a:cxn>
                <a:cxn ang="0">
                  <a:pos x="connsiteX3-31" y="connsiteY3-32"/>
                </a:cxn>
              </a:cxnLst>
              <a:rect l="l" t="t" r="r" b="b"/>
              <a:pathLst>
                <a:path w="107156" h="76972">
                  <a:moveTo>
                    <a:pt x="107156" y="23812"/>
                  </a:moveTo>
                  <a:lnTo>
                    <a:pt x="0" y="0"/>
                  </a:lnTo>
                  <a:cubicBezTo>
                    <a:pt x="1" y="56356"/>
                    <a:pt x="16668" y="67469"/>
                    <a:pt x="42863" y="76200"/>
                  </a:cubicBezTo>
                  <a:cubicBezTo>
                    <a:pt x="73819" y="82549"/>
                    <a:pt x="95250" y="48419"/>
                    <a:pt x="107156" y="2381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6" name="任意多边形 35"/>
            <p:cNvSpPr/>
            <p:nvPr/>
          </p:nvSpPr>
          <p:spPr>
            <a:xfrm flipH="1">
              <a:off x="2344848" y="5272089"/>
              <a:ext cx="107156" cy="76972"/>
            </a:xfrm>
            <a:custGeom>
              <a:avLst/>
              <a:gdLst>
                <a:gd name="connsiteX0" fmla="*/ 107156 w 107156"/>
                <a:gd name="connsiteY0" fmla="*/ 23812 h 76200"/>
                <a:gd name="connsiteX1" fmla="*/ 0 w 107156"/>
                <a:gd name="connsiteY1" fmla="*/ 0 h 76200"/>
                <a:gd name="connsiteX2" fmla="*/ 42863 w 107156"/>
                <a:gd name="connsiteY2" fmla="*/ 76200 h 76200"/>
                <a:gd name="connsiteX3" fmla="*/ 107156 w 107156"/>
                <a:gd name="connsiteY3" fmla="*/ 23812 h 76200"/>
                <a:gd name="connsiteX0-1" fmla="*/ 107156 w 107156"/>
                <a:gd name="connsiteY0-2" fmla="*/ 23812 h 76200"/>
                <a:gd name="connsiteX1-3" fmla="*/ 0 w 107156"/>
                <a:gd name="connsiteY1-4" fmla="*/ 0 h 76200"/>
                <a:gd name="connsiteX2-5" fmla="*/ 42863 w 107156"/>
                <a:gd name="connsiteY2-6" fmla="*/ 76200 h 76200"/>
                <a:gd name="connsiteX3-7" fmla="*/ 107156 w 107156"/>
                <a:gd name="connsiteY3-8" fmla="*/ 23812 h 76200"/>
                <a:gd name="connsiteX0-9" fmla="*/ 107156 w 107156"/>
                <a:gd name="connsiteY0-10" fmla="*/ 23812 h 76200"/>
                <a:gd name="connsiteX1-11" fmla="*/ 0 w 107156"/>
                <a:gd name="connsiteY1-12" fmla="*/ 0 h 76200"/>
                <a:gd name="connsiteX2-13" fmla="*/ 42863 w 107156"/>
                <a:gd name="connsiteY2-14" fmla="*/ 76200 h 76200"/>
                <a:gd name="connsiteX3-15" fmla="*/ 107156 w 107156"/>
                <a:gd name="connsiteY3-16" fmla="*/ 23812 h 76200"/>
                <a:gd name="connsiteX0-17" fmla="*/ 107156 w 107156"/>
                <a:gd name="connsiteY0-18" fmla="*/ 23812 h 76857"/>
                <a:gd name="connsiteX1-19" fmla="*/ 0 w 107156"/>
                <a:gd name="connsiteY1-20" fmla="*/ 0 h 76857"/>
                <a:gd name="connsiteX2-21" fmla="*/ 42863 w 107156"/>
                <a:gd name="connsiteY2-22" fmla="*/ 76200 h 76857"/>
                <a:gd name="connsiteX3-23" fmla="*/ 107156 w 107156"/>
                <a:gd name="connsiteY3-24" fmla="*/ 23812 h 76857"/>
                <a:gd name="connsiteX0-25" fmla="*/ 107156 w 107156"/>
                <a:gd name="connsiteY0-26" fmla="*/ 23812 h 76972"/>
                <a:gd name="connsiteX1-27" fmla="*/ 0 w 107156"/>
                <a:gd name="connsiteY1-28" fmla="*/ 0 h 76972"/>
                <a:gd name="connsiteX2-29" fmla="*/ 42863 w 107156"/>
                <a:gd name="connsiteY2-30" fmla="*/ 76200 h 76972"/>
                <a:gd name="connsiteX3-31" fmla="*/ 107156 w 107156"/>
                <a:gd name="connsiteY3-32" fmla="*/ 23812 h 76972"/>
              </a:gdLst>
              <a:ahLst/>
              <a:cxnLst>
                <a:cxn ang="0">
                  <a:pos x="connsiteX0-25" y="connsiteY0-26"/>
                </a:cxn>
                <a:cxn ang="0">
                  <a:pos x="connsiteX1-27" y="connsiteY1-28"/>
                </a:cxn>
                <a:cxn ang="0">
                  <a:pos x="connsiteX2-29" y="connsiteY2-30"/>
                </a:cxn>
                <a:cxn ang="0">
                  <a:pos x="connsiteX3-31" y="connsiteY3-32"/>
                </a:cxn>
              </a:cxnLst>
              <a:rect l="l" t="t" r="r" b="b"/>
              <a:pathLst>
                <a:path w="107156" h="76972">
                  <a:moveTo>
                    <a:pt x="107156" y="23812"/>
                  </a:moveTo>
                  <a:lnTo>
                    <a:pt x="0" y="0"/>
                  </a:lnTo>
                  <a:cubicBezTo>
                    <a:pt x="1" y="56356"/>
                    <a:pt x="16668" y="67469"/>
                    <a:pt x="42863" y="76200"/>
                  </a:cubicBezTo>
                  <a:cubicBezTo>
                    <a:pt x="73819" y="82549"/>
                    <a:pt x="95250" y="48419"/>
                    <a:pt x="107156" y="2381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7" name="任意多边形 36"/>
            <p:cNvSpPr/>
            <p:nvPr/>
          </p:nvSpPr>
          <p:spPr>
            <a:xfrm>
              <a:off x="1900234" y="5253040"/>
              <a:ext cx="311951" cy="728962"/>
            </a:xfrm>
            <a:custGeom>
              <a:avLst/>
              <a:gdLst>
                <a:gd name="connsiteX0" fmla="*/ 311943 w 311943"/>
                <a:gd name="connsiteY0" fmla="*/ 647700 h 669131"/>
                <a:gd name="connsiteX1" fmla="*/ 311943 w 311943"/>
                <a:gd name="connsiteY1" fmla="*/ 0 h 669131"/>
                <a:gd name="connsiteX2" fmla="*/ 0 w 311943"/>
                <a:gd name="connsiteY2" fmla="*/ 0 h 669131"/>
                <a:gd name="connsiteX3" fmla="*/ 0 w 311943"/>
                <a:gd name="connsiteY3" fmla="*/ 669131 h 669131"/>
                <a:gd name="connsiteX4" fmla="*/ 111918 w 311943"/>
                <a:gd name="connsiteY4" fmla="*/ 669131 h 669131"/>
                <a:gd name="connsiteX5" fmla="*/ 111918 w 311943"/>
                <a:gd name="connsiteY5" fmla="*/ 92868 h 669131"/>
                <a:gd name="connsiteX6" fmla="*/ 192881 w 311943"/>
                <a:gd name="connsiteY6" fmla="*/ 92868 h 669131"/>
                <a:gd name="connsiteX7" fmla="*/ 192881 w 311943"/>
                <a:gd name="connsiteY7" fmla="*/ 652462 h 669131"/>
                <a:gd name="connsiteX8" fmla="*/ 311943 w 311943"/>
                <a:gd name="connsiteY8" fmla="*/ 647700 h 669131"/>
                <a:gd name="connsiteX0-1" fmla="*/ 312037 w 312037"/>
                <a:gd name="connsiteY0-2" fmla="*/ 647700 h 695589"/>
                <a:gd name="connsiteX1-3" fmla="*/ 312037 w 312037"/>
                <a:gd name="connsiteY1-4" fmla="*/ 0 h 695589"/>
                <a:gd name="connsiteX2-5" fmla="*/ 94 w 312037"/>
                <a:gd name="connsiteY2-6" fmla="*/ 0 h 695589"/>
                <a:gd name="connsiteX3-7" fmla="*/ 94 w 312037"/>
                <a:gd name="connsiteY3-8" fmla="*/ 669131 h 695589"/>
                <a:gd name="connsiteX4-9" fmla="*/ 112012 w 312037"/>
                <a:gd name="connsiteY4-10" fmla="*/ 669131 h 695589"/>
                <a:gd name="connsiteX5-11" fmla="*/ 112012 w 312037"/>
                <a:gd name="connsiteY5-12" fmla="*/ 92868 h 695589"/>
                <a:gd name="connsiteX6-13" fmla="*/ 192975 w 312037"/>
                <a:gd name="connsiteY6-14" fmla="*/ 92868 h 695589"/>
                <a:gd name="connsiteX7-15" fmla="*/ 192975 w 312037"/>
                <a:gd name="connsiteY7-16" fmla="*/ 652462 h 695589"/>
                <a:gd name="connsiteX8-17" fmla="*/ 312037 w 312037"/>
                <a:gd name="connsiteY8-18" fmla="*/ 647700 h 695589"/>
                <a:gd name="connsiteX0-19" fmla="*/ 312010 w 312010"/>
                <a:gd name="connsiteY0-20" fmla="*/ 647700 h 712012"/>
                <a:gd name="connsiteX1-21" fmla="*/ 312010 w 312010"/>
                <a:gd name="connsiteY1-22" fmla="*/ 0 h 712012"/>
                <a:gd name="connsiteX2-23" fmla="*/ 67 w 312010"/>
                <a:gd name="connsiteY2-24" fmla="*/ 0 h 712012"/>
                <a:gd name="connsiteX3-25" fmla="*/ 67 w 312010"/>
                <a:gd name="connsiteY3-26" fmla="*/ 669131 h 712012"/>
                <a:gd name="connsiteX4-27" fmla="*/ 111985 w 312010"/>
                <a:gd name="connsiteY4-28" fmla="*/ 669131 h 712012"/>
                <a:gd name="connsiteX5-29" fmla="*/ 111985 w 312010"/>
                <a:gd name="connsiteY5-30" fmla="*/ 92868 h 712012"/>
                <a:gd name="connsiteX6-31" fmla="*/ 192948 w 312010"/>
                <a:gd name="connsiteY6-32" fmla="*/ 92868 h 712012"/>
                <a:gd name="connsiteX7-33" fmla="*/ 192948 w 312010"/>
                <a:gd name="connsiteY7-34" fmla="*/ 652462 h 712012"/>
                <a:gd name="connsiteX8-35" fmla="*/ 312010 w 312010"/>
                <a:gd name="connsiteY8-36" fmla="*/ 647700 h 712012"/>
                <a:gd name="connsiteX0-37" fmla="*/ 312010 w 312010"/>
                <a:gd name="connsiteY0-38" fmla="*/ 647700 h 712012"/>
                <a:gd name="connsiteX1-39" fmla="*/ 312010 w 312010"/>
                <a:gd name="connsiteY1-40" fmla="*/ 0 h 712012"/>
                <a:gd name="connsiteX2-41" fmla="*/ 67 w 312010"/>
                <a:gd name="connsiteY2-42" fmla="*/ 0 h 712012"/>
                <a:gd name="connsiteX3-43" fmla="*/ 67 w 312010"/>
                <a:gd name="connsiteY3-44" fmla="*/ 669131 h 712012"/>
                <a:gd name="connsiteX4-45" fmla="*/ 111985 w 312010"/>
                <a:gd name="connsiteY4-46" fmla="*/ 669131 h 712012"/>
                <a:gd name="connsiteX5-47" fmla="*/ 111985 w 312010"/>
                <a:gd name="connsiteY5-48" fmla="*/ 92868 h 712012"/>
                <a:gd name="connsiteX6-49" fmla="*/ 192948 w 312010"/>
                <a:gd name="connsiteY6-50" fmla="*/ 92868 h 712012"/>
                <a:gd name="connsiteX7-51" fmla="*/ 192948 w 312010"/>
                <a:gd name="connsiteY7-52" fmla="*/ 652462 h 712012"/>
                <a:gd name="connsiteX8-53" fmla="*/ 312010 w 312010"/>
                <a:gd name="connsiteY8-54" fmla="*/ 647700 h 712012"/>
                <a:gd name="connsiteX0-55" fmla="*/ 312010 w 312013"/>
                <a:gd name="connsiteY0-56" fmla="*/ 647700 h 719108"/>
                <a:gd name="connsiteX1-57" fmla="*/ 312010 w 312013"/>
                <a:gd name="connsiteY1-58" fmla="*/ 0 h 719108"/>
                <a:gd name="connsiteX2-59" fmla="*/ 67 w 312013"/>
                <a:gd name="connsiteY2-60" fmla="*/ 0 h 719108"/>
                <a:gd name="connsiteX3-61" fmla="*/ 67 w 312013"/>
                <a:gd name="connsiteY3-62" fmla="*/ 669131 h 719108"/>
                <a:gd name="connsiteX4-63" fmla="*/ 111985 w 312013"/>
                <a:gd name="connsiteY4-64" fmla="*/ 669131 h 719108"/>
                <a:gd name="connsiteX5-65" fmla="*/ 111985 w 312013"/>
                <a:gd name="connsiteY5-66" fmla="*/ 92868 h 719108"/>
                <a:gd name="connsiteX6-67" fmla="*/ 192948 w 312013"/>
                <a:gd name="connsiteY6-68" fmla="*/ 92868 h 719108"/>
                <a:gd name="connsiteX7-69" fmla="*/ 192948 w 312013"/>
                <a:gd name="connsiteY7-70" fmla="*/ 652462 h 719108"/>
                <a:gd name="connsiteX8-71" fmla="*/ 312010 w 312013"/>
                <a:gd name="connsiteY8-72" fmla="*/ 647700 h 719108"/>
                <a:gd name="connsiteX0-73" fmla="*/ 311948 w 311951"/>
                <a:gd name="connsiteY0-74" fmla="*/ 647700 h 720495"/>
                <a:gd name="connsiteX1-75" fmla="*/ 311948 w 311951"/>
                <a:gd name="connsiteY1-76" fmla="*/ 0 h 720495"/>
                <a:gd name="connsiteX2-77" fmla="*/ 5 w 311951"/>
                <a:gd name="connsiteY2-78" fmla="*/ 0 h 720495"/>
                <a:gd name="connsiteX3-79" fmla="*/ 5 w 311951"/>
                <a:gd name="connsiteY3-80" fmla="*/ 669131 h 720495"/>
                <a:gd name="connsiteX4-81" fmla="*/ 111923 w 311951"/>
                <a:gd name="connsiteY4-82" fmla="*/ 669131 h 720495"/>
                <a:gd name="connsiteX5-83" fmla="*/ 111923 w 311951"/>
                <a:gd name="connsiteY5-84" fmla="*/ 92868 h 720495"/>
                <a:gd name="connsiteX6-85" fmla="*/ 192886 w 311951"/>
                <a:gd name="connsiteY6-86" fmla="*/ 92868 h 720495"/>
                <a:gd name="connsiteX7-87" fmla="*/ 192886 w 311951"/>
                <a:gd name="connsiteY7-88" fmla="*/ 652462 h 720495"/>
                <a:gd name="connsiteX8-89" fmla="*/ 311948 w 311951"/>
                <a:gd name="connsiteY8-90" fmla="*/ 647700 h 720495"/>
                <a:gd name="connsiteX0-91" fmla="*/ 311948 w 311951"/>
                <a:gd name="connsiteY0-92" fmla="*/ 647700 h 728962"/>
                <a:gd name="connsiteX1-93" fmla="*/ 311948 w 311951"/>
                <a:gd name="connsiteY1-94" fmla="*/ 0 h 728962"/>
                <a:gd name="connsiteX2-95" fmla="*/ 5 w 311951"/>
                <a:gd name="connsiteY2-96" fmla="*/ 0 h 728962"/>
                <a:gd name="connsiteX3-97" fmla="*/ 5 w 311951"/>
                <a:gd name="connsiteY3-98" fmla="*/ 669131 h 728962"/>
                <a:gd name="connsiteX4-99" fmla="*/ 111923 w 311951"/>
                <a:gd name="connsiteY4-100" fmla="*/ 669131 h 728962"/>
                <a:gd name="connsiteX5-101" fmla="*/ 111923 w 311951"/>
                <a:gd name="connsiteY5-102" fmla="*/ 92868 h 728962"/>
                <a:gd name="connsiteX6-103" fmla="*/ 192886 w 311951"/>
                <a:gd name="connsiteY6-104" fmla="*/ 92868 h 728962"/>
                <a:gd name="connsiteX7-105" fmla="*/ 192886 w 311951"/>
                <a:gd name="connsiteY7-106" fmla="*/ 652462 h 728962"/>
                <a:gd name="connsiteX8-107" fmla="*/ 311948 w 311951"/>
                <a:gd name="connsiteY8-108" fmla="*/ 647700 h 728962"/>
              </a:gdLst>
              <a:ahLst/>
              <a:cxnLst>
                <a:cxn ang="0">
                  <a:pos x="connsiteX0-91" y="connsiteY0-92"/>
                </a:cxn>
                <a:cxn ang="0">
                  <a:pos x="connsiteX1-93" y="connsiteY1-94"/>
                </a:cxn>
                <a:cxn ang="0">
                  <a:pos x="connsiteX2-95" y="connsiteY2-96"/>
                </a:cxn>
                <a:cxn ang="0">
                  <a:pos x="connsiteX3-97" y="connsiteY3-98"/>
                </a:cxn>
                <a:cxn ang="0">
                  <a:pos x="connsiteX4-99" y="connsiteY4-100"/>
                </a:cxn>
                <a:cxn ang="0">
                  <a:pos x="connsiteX5-101" y="connsiteY5-102"/>
                </a:cxn>
                <a:cxn ang="0">
                  <a:pos x="connsiteX6-103" y="connsiteY6-104"/>
                </a:cxn>
                <a:cxn ang="0">
                  <a:pos x="connsiteX7-105" y="connsiteY7-106"/>
                </a:cxn>
                <a:cxn ang="0">
                  <a:pos x="connsiteX8-107" y="connsiteY8-108"/>
                </a:cxn>
              </a:cxnLst>
              <a:rect l="l" t="t" r="r" b="b"/>
              <a:pathLst>
                <a:path w="311951" h="728962">
                  <a:moveTo>
                    <a:pt x="311948" y="647700"/>
                  </a:moveTo>
                  <a:lnTo>
                    <a:pt x="311948" y="0"/>
                  </a:lnTo>
                  <a:lnTo>
                    <a:pt x="5" y="0"/>
                  </a:lnTo>
                  <a:lnTo>
                    <a:pt x="5" y="669131"/>
                  </a:lnTo>
                  <a:cubicBezTo>
                    <a:pt x="-789" y="750093"/>
                    <a:pt x="107955" y="747712"/>
                    <a:pt x="111923" y="669131"/>
                  </a:cubicBezTo>
                  <a:lnTo>
                    <a:pt x="111923" y="92868"/>
                  </a:lnTo>
                  <a:lnTo>
                    <a:pt x="192886" y="92868"/>
                  </a:lnTo>
                  <a:lnTo>
                    <a:pt x="192886" y="652462"/>
                  </a:lnTo>
                  <a:cubicBezTo>
                    <a:pt x="192091" y="750888"/>
                    <a:pt x="312742" y="732630"/>
                    <a:pt x="311948" y="64770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矩形 37"/>
          <p:cNvSpPr/>
          <p:nvPr/>
        </p:nvSpPr>
        <p:spPr>
          <a:xfrm>
            <a:off x="6902450" y="2166938"/>
            <a:ext cx="341313" cy="342900"/>
          </a:xfrm>
          <a:prstGeom prst="rect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902450" y="3355975"/>
            <a:ext cx="341313" cy="341313"/>
          </a:xfrm>
          <a:prstGeom prst="rect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902450" y="4545013"/>
            <a:ext cx="341313" cy="341312"/>
          </a:xfrm>
          <a:prstGeom prst="rect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902450" y="5732463"/>
            <a:ext cx="341313" cy="341312"/>
          </a:xfrm>
          <a:prstGeom prst="rect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42" name="文本框 53"/>
          <p:cNvSpPr txBox="1">
            <a:spLocks noChangeArrowheads="1"/>
          </p:cNvSpPr>
          <p:nvPr/>
        </p:nvSpPr>
        <p:spPr bwMode="auto">
          <a:xfrm>
            <a:off x="7581900" y="1919288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54"/>
          <p:cNvSpPr txBox="1">
            <a:spLocks noChangeArrowheads="1"/>
          </p:cNvSpPr>
          <p:nvPr/>
        </p:nvSpPr>
        <p:spPr bwMode="auto">
          <a:xfrm>
            <a:off x="7581900" y="3057525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55"/>
          <p:cNvSpPr txBox="1">
            <a:spLocks noChangeArrowheads="1"/>
          </p:cNvSpPr>
          <p:nvPr/>
        </p:nvSpPr>
        <p:spPr bwMode="auto">
          <a:xfrm>
            <a:off x="7581900" y="4256088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56"/>
          <p:cNvSpPr txBox="1">
            <a:spLocks noChangeArrowheads="1"/>
          </p:cNvSpPr>
          <p:nvPr/>
        </p:nvSpPr>
        <p:spPr bwMode="auto">
          <a:xfrm>
            <a:off x="7581900" y="5475288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8191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椭圆 13"/>
          <p:cNvSpPr/>
          <p:nvPr>
            <p:custDataLst>
              <p:tags r:id="rId1"/>
            </p:custDataLst>
          </p:nvPr>
        </p:nvSpPr>
        <p:spPr>
          <a:xfrm>
            <a:off x="4005931" y="1031926"/>
            <a:ext cx="2663602" cy="2663602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ysDash"/>
          </a:ln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ea typeface="微软雅黑" panose="020B0503020204020204" pitchFamily="34" charset="-122"/>
            </a:endParaRPr>
          </a:p>
        </p:txBody>
      </p:sp>
      <p:sp>
        <p:nvSpPr>
          <p:cNvPr id="3" name="PA_椭圆 14"/>
          <p:cNvSpPr/>
          <p:nvPr>
            <p:custDataLst>
              <p:tags r:id="rId2"/>
            </p:custDataLst>
          </p:nvPr>
        </p:nvSpPr>
        <p:spPr>
          <a:xfrm>
            <a:off x="6381577" y="1391872"/>
            <a:ext cx="2231667" cy="2231667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ysDash"/>
          </a:ln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ea typeface="微软雅黑" panose="020B0503020204020204" pitchFamily="34" charset="-122"/>
            </a:endParaRPr>
          </a:p>
        </p:txBody>
      </p:sp>
      <p:sp>
        <p:nvSpPr>
          <p:cNvPr id="4" name="PA_椭圆 15"/>
          <p:cNvSpPr/>
          <p:nvPr>
            <p:custDataLst>
              <p:tags r:id="rId3"/>
            </p:custDataLst>
          </p:nvPr>
        </p:nvSpPr>
        <p:spPr>
          <a:xfrm>
            <a:off x="4933166" y="456012"/>
            <a:ext cx="2240292" cy="2240292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PA_文本框 16"/>
          <p:cNvSpPr txBox="1"/>
          <p:nvPr>
            <p:custDataLst>
              <p:tags r:id="rId4"/>
            </p:custDataLst>
          </p:nvPr>
        </p:nvSpPr>
        <p:spPr>
          <a:xfrm>
            <a:off x="4804697" y="726491"/>
            <a:ext cx="24476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05</a:t>
            </a:r>
            <a:endParaRPr lang="zh-CN" altLang="en-US" sz="115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6" name="PA_组合 17"/>
          <p:cNvGrpSpPr/>
          <p:nvPr>
            <p:custDataLst>
              <p:tags r:id="rId5"/>
            </p:custDataLst>
          </p:nvPr>
        </p:nvGrpSpPr>
        <p:grpSpPr>
          <a:xfrm>
            <a:off x="3616711" y="1791067"/>
            <a:ext cx="794542" cy="794542"/>
            <a:chOff x="6097588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椭圆 6"/>
            <p:cNvSpPr/>
            <p:nvPr/>
          </p:nvSpPr>
          <p:spPr>
            <a:xfrm>
              <a:off x="6097588" y="1828640"/>
              <a:ext cx="576064" cy="576064"/>
            </a:xfrm>
            <a:prstGeom prst="ellipse">
              <a:avLst/>
            </a:prstGeom>
            <a:solidFill>
              <a:srgbClr val="A4001D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6225456" y="1995215"/>
              <a:ext cx="320327" cy="242914"/>
            </a:xfrm>
            <a:custGeom>
              <a:avLst/>
              <a:gdLst>
                <a:gd name="T0" fmla="*/ 104753 w 3040062"/>
                <a:gd name="T1" fmla="*/ 1241540 h 2303463"/>
                <a:gd name="T2" fmla="*/ 251725 w 3040062"/>
                <a:gd name="T3" fmla="*/ 1260899 h 2303463"/>
                <a:gd name="T4" fmla="*/ 265692 w 3040062"/>
                <a:gd name="T5" fmla="*/ 1110467 h 2303463"/>
                <a:gd name="T6" fmla="*/ 844867 w 3040062"/>
                <a:gd name="T7" fmla="*/ 970596 h 2303463"/>
                <a:gd name="T8" fmla="*/ 870584 w 3040062"/>
                <a:gd name="T9" fmla="*/ 987377 h 2303463"/>
                <a:gd name="T10" fmla="*/ 872172 w 3040062"/>
                <a:gd name="T11" fmla="*/ 1402771 h 2303463"/>
                <a:gd name="T12" fmla="*/ 848359 w 3040062"/>
                <a:gd name="T13" fmla="*/ 1421768 h 2303463"/>
                <a:gd name="T14" fmla="*/ 615315 w 3040062"/>
                <a:gd name="T15" fmla="*/ 1415119 h 2303463"/>
                <a:gd name="T16" fmla="*/ 603250 w 3040062"/>
                <a:gd name="T17" fmla="*/ 1002891 h 2303463"/>
                <a:gd name="T18" fmla="*/ 617855 w 3040062"/>
                <a:gd name="T19" fmla="*/ 975662 h 2303463"/>
                <a:gd name="T20" fmla="*/ 1240437 w 3040062"/>
                <a:gd name="T21" fmla="*/ 749300 h 2303463"/>
                <a:gd name="T22" fmla="*/ 1265867 w 3040062"/>
                <a:gd name="T23" fmla="*/ 766421 h 2303463"/>
                <a:gd name="T24" fmla="*/ 1267138 w 3040062"/>
                <a:gd name="T25" fmla="*/ 1402743 h 2303463"/>
                <a:gd name="T26" fmla="*/ 1243616 w 3040062"/>
                <a:gd name="T27" fmla="*/ 1421766 h 2303463"/>
                <a:gd name="T28" fmla="*/ 1010298 w 3040062"/>
                <a:gd name="T29" fmla="*/ 1415108 h 2303463"/>
                <a:gd name="T30" fmla="*/ 998537 w 3040062"/>
                <a:gd name="T31" fmla="*/ 782273 h 2303463"/>
                <a:gd name="T32" fmla="*/ 1012841 w 3040062"/>
                <a:gd name="T33" fmla="*/ 755007 h 2303463"/>
                <a:gd name="T34" fmla="*/ 2175011 w 3040062"/>
                <a:gd name="T35" fmla="*/ 666432 h 2303463"/>
                <a:gd name="T36" fmla="*/ 2235666 w 3040062"/>
                <a:gd name="T37" fmla="*/ 692135 h 2303463"/>
                <a:gd name="T38" fmla="*/ 2277268 w 3040062"/>
                <a:gd name="T39" fmla="*/ 742271 h 2303463"/>
                <a:gd name="T40" fmla="*/ 2290605 w 3040062"/>
                <a:gd name="T41" fmla="*/ 1286150 h 2303463"/>
                <a:gd name="T42" fmla="*/ 2948603 w 3040062"/>
                <a:gd name="T43" fmla="*/ 1365796 h 2303463"/>
                <a:gd name="T44" fmla="*/ 3005765 w 3040062"/>
                <a:gd name="T45" fmla="*/ 1408316 h 2303463"/>
                <a:gd name="T46" fmla="*/ 3036887 w 3040062"/>
                <a:gd name="T47" fmla="*/ 1473366 h 2303463"/>
                <a:gd name="T48" fmla="*/ 3035616 w 3040062"/>
                <a:gd name="T49" fmla="*/ 2191451 h 2303463"/>
                <a:gd name="T50" fmla="*/ 3001319 w 3040062"/>
                <a:gd name="T51" fmla="*/ 2254597 h 2303463"/>
                <a:gd name="T52" fmla="*/ 2941934 w 3040062"/>
                <a:gd name="T53" fmla="*/ 2294578 h 2303463"/>
                <a:gd name="T54" fmla="*/ 2171200 w 3040062"/>
                <a:gd name="T55" fmla="*/ 2303146 h 2303463"/>
                <a:gd name="T56" fmla="*/ 2113403 w 3040062"/>
                <a:gd name="T57" fmla="*/ 2292040 h 2303463"/>
                <a:gd name="T58" fmla="*/ 1552263 w 3040062"/>
                <a:gd name="T59" fmla="*/ 1741815 h 2303463"/>
                <a:gd name="T60" fmla="*/ 1526223 w 3040062"/>
                <a:gd name="T61" fmla="*/ 1686919 h 2303463"/>
                <a:gd name="T62" fmla="*/ 1529081 w 3040062"/>
                <a:gd name="T63" fmla="*/ 1626946 h 2303463"/>
                <a:gd name="T64" fmla="*/ 1560520 w 3040062"/>
                <a:gd name="T65" fmla="*/ 1574272 h 2303463"/>
                <a:gd name="T66" fmla="*/ 1612919 w 3040062"/>
                <a:gd name="T67" fmla="*/ 1542858 h 2303463"/>
                <a:gd name="T68" fmla="*/ 1673891 w 3040062"/>
                <a:gd name="T69" fmla="*/ 1539685 h 2303463"/>
                <a:gd name="T70" fmla="*/ 1728513 w 3040062"/>
                <a:gd name="T71" fmla="*/ 1565705 h 2303463"/>
                <a:gd name="T72" fmla="*/ 2024167 w 3040062"/>
                <a:gd name="T73" fmla="*/ 760992 h 2303463"/>
                <a:gd name="T74" fmla="*/ 2057829 w 3040062"/>
                <a:gd name="T75" fmla="*/ 704828 h 2303463"/>
                <a:gd name="T76" fmla="*/ 2113721 w 3040062"/>
                <a:gd name="T77" fmla="*/ 670875 h 2303463"/>
                <a:gd name="T78" fmla="*/ 1640947 w 3040062"/>
                <a:gd name="T79" fmla="*/ 485773 h 2303463"/>
                <a:gd name="T80" fmla="*/ 1662436 w 3040062"/>
                <a:gd name="T81" fmla="*/ 507334 h 2303463"/>
                <a:gd name="T82" fmla="*/ 1658328 w 3040062"/>
                <a:gd name="T83" fmla="*/ 1408133 h 2303463"/>
                <a:gd name="T84" fmla="*/ 1631151 w 3040062"/>
                <a:gd name="T85" fmla="*/ 1422401 h 2303463"/>
                <a:gd name="T86" fmla="*/ 1401409 w 3040062"/>
                <a:gd name="T87" fmla="*/ 1410669 h 2303463"/>
                <a:gd name="T88" fmla="*/ 1394457 w 3040062"/>
                <a:gd name="T89" fmla="*/ 510505 h 2303463"/>
                <a:gd name="T90" fmla="*/ 1413734 w 3040062"/>
                <a:gd name="T91" fmla="*/ 486725 h 2303463"/>
                <a:gd name="T92" fmla="*/ 2856582 w 3040062"/>
                <a:gd name="T93" fmla="*/ 2539 h 2303463"/>
                <a:gd name="T94" fmla="*/ 2942924 w 3040062"/>
                <a:gd name="T95" fmla="*/ 45384 h 2303463"/>
                <a:gd name="T96" fmla="*/ 3001649 w 3040062"/>
                <a:gd name="T97" fmla="*/ 130121 h 2303463"/>
                <a:gd name="T98" fmla="*/ 3021012 w 3040062"/>
                <a:gd name="T99" fmla="*/ 1276768 h 2303463"/>
                <a:gd name="T100" fmla="*/ 2944193 w 3040062"/>
                <a:gd name="T101" fmla="*/ 1247252 h 2303463"/>
                <a:gd name="T102" fmla="*/ 374889 w 3040062"/>
                <a:gd name="T103" fmla="*/ 1959424 h 2303463"/>
                <a:gd name="T104" fmla="*/ 127291 w 3040062"/>
                <a:gd name="T105" fmla="*/ 2259336 h 2303463"/>
                <a:gd name="T106" fmla="*/ 50472 w 3040062"/>
                <a:gd name="T107" fmla="*/ 2198402 h 2303463"/>
                <a:gd name="T108" fmla="*/ 6349 w 3040062"/>
                <a:gd name="T109" fmla="*/ 2100970 h 2303463"/>
                <a:gd name="T110" fmla="*/ 3809 w 3040062"/>
                <a:gd name="T111" fmla="*/ 183438 h 2303463"/>
                <a:gd name="T112" fmla="*/ 44441 w 3040062"/>
                <a:gd name="T113" fmla="*/ 83468 h 2303463"/>
                <a:gd name="T114" fmla="*/ 118720 w 3040062"/>
                <a:gd name="T115" fmla="*/ 17773 h 2303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40062" h="2303463">
                  <a:moveTo>
                    <a:pt x="124116" y="1098725"/>
                  </a:moveTo>
                  <a:lnTo>
                    <a:pt x="120307" y="1099042"/>
                  </a:lnTo>
                  <a:lnTo>
                    <a:pt x="116498" y="1099994"/>
                  </a:lnTo>
                  <a:lnTo>
                    <a:pt x="113324" y="1101898"/>
                  </a:lnTo>
                  <a:lnTo>
                    <a:pt x="110467" y="1104120"/>
                  </a:lnTo>
                  <a:lnTo>
                    <a:pt x="108245" y="1107294"/>
                  </a:lnTo>
                  <a:lnTo>
                    <a:pt x="106340" y="1110467"/>
                  </a:lnTo>
                  <a:lnTo>
                    <a:pt x="105071" y="1114276"/>
                  </a:lnTo>
                  <a:lnTo>
                    <a:pt x="104753" y="1118084"/>
                  </a:lnTo>
                  <a:lnTo>
                    <a:pt x="104753" y="1241540"/>
                  </a:lnTo>
                  <a:lnTo>
                    <a:pt x="105071" y="1245348"/>
                  </a:lnTo>
                  <a:lnTo>
                    <a:pt x="106340" y="1249157"/>
                  </a:lnTo>
                  <a:lnTo>
                    <a:pt x="108245" y="1252330"/>
                  </a:lnTo>
                  <a:lnTo>
                    <a:pt x="110467" y="1255187"/>
                  </a:lnTo>
                  <a:lnTo>
                    <a:pt x="113324" y="1257726"/>
                  </a:lnTo>
                  <a:lnTo>
                    <a:pt x="116498" y="1259312"/>
                  </a:lnTo>
                  <a:lnTo>
                    <a:pt x="120307" y="1260899"/>
                  </a:lnTo>
                  <a:lnTo>
                    <a:pt x="124116" y="1261217"/>
                  </a:lnTo>
                  <a:lnTo>
                    <a:pt x="247598" y="1261217"/>
                  </a:lnTo>
                  <a:lnTo>
                    <a:pt x="251725" y="1260899"/>
                  </a:lnTo>
                  <a:lnTo>
                    <a:pt x="255216" y="1259312"/>
                  </a:lnTo>
                  <a:lnTo>
                    <a:pt x="258708" y="1257726"/>
                  </a:lnTo>
                  <a:lnTo>
                    <a:pt x="261565" y="1255187"/>
                  </a:lnTo>
                  <a:lnTo>
                    <a:pt x="264105" y="1252330"/>
                  </a:lnTo>
                  <a:lnTo>
                    <a:pt x="265692" y="1249157"/>
                  </a:lnTo>
                  <a:lnTo>
                    <a:pt x="266644" y="1245348"/>
                  </a:lnTo>
                  <a:lnTo>
                    <a:pt x="266961" y="1241540"/>
                  </a:lnTo>
                  <a:lnTo>
                    <a:pt x="266961" y="1118084"/>
                  </a:lnTo>
                  <a:lnTo>
                    <a:pt x="266644" y="1114276"/>
                  </a:lnTo>
                  <a:lnTo>
                    <a:pt x="265692" y="1110467"/>
                  </a:lnTo>
                  <a:lnTo>
                    <a:pt x="264105" y="1107294"/>
                  </a:lnTo>
                  <a:lnTo>
                    <a:pt x="261565" y="1104120"/>
                  </a:lnTo>
                  <a:lnTo>
                    <a:pt x="258708" y="1101898"/>
                  </a:lnTo>
                  <a:lnTo>
                    <a:pt x="255216" y="1099994"/>
                  </a:lnTo>
                  <a:lnTo>
                    <a:pt x="251725" y="1099042"/>
                  </a:lnTo>
                  <a:lnTo>
                    <a:pt x="247598" y="1098725"/>
                  </a:lnTo>
                  <a:lnTo>
                    <a:pt x="124116" y="1098725"/>
                  </a:lnTo>
                  <a:close/>
                  <a:moveTo>
                    <a:pt x="636270" y="969963"/>
                  </a:moveTo>
                  <a:lnTo>
                    <a:pt x="841692" y="969963"/>
                  </a:lnTo>
                  <a:lnTo>
                    <a:pt x="844867" y="970596"/>
                  </a:lnTo>
                  <a:lnTo>
                    <a:pt x="848359" y="970913"/>
                  </a:lnTo>
                  <a:lnTo>
                    <a:pt x="851534" y="971546"/>
                  </a:lnTo>
                  <a:lnTo>
                    <a:pt x="854709" y="972813"/>
                  </a:lnTo>
                  <a:lnTo>
                    <a:pt x="857567" y="974396"/>
                  </a:lnTo>
                  <a:lnTo>
                    <a:pt x="860107" y="975662"/>
                  </a:lnTo>
                  <a:lnTo>
                    <a:pt x="862647" y="977878"/>
                  </a:lnTo>
                  <a:lnTo>
                    <a:pt x="865187" y="979778"/>
                  </a:lnTo>
                  <a:lnTo>
                    <a:pt x="867092" y="982311"/>
                  </a:lnTo>
                  <a:lnTo>
                    <a:pt x="868997" y="984844"/>
                  </a:lnTo>
                  <a:lnTo>
                    <a:pt x="870584" y="987377"/>
                  </a:lnTo>
                  <a:lnTo>
                    <a:pt x="872172" y="990226"/>
                  </a:lnTo>
                  <a:lnTo>
                    <a:pt x="873124" y="993076"/>
                  </a:lnTo>
                  <a:lnTo>
                    <a:pt x="873760" y="996242"/>
                  </a:lnTo>
                  <a:lnTo>
                    <a:pt x="874712" y="999725"/>
                  </a:lnTo>
                  <a:lnTo>
                    <a:pt x="874712" y="1002891"/>
                  </a:lnTo>
                  <a:lnTo>
                    <a:pt x="874712" y="1389790"/>
                  </a:lnTo>
                  <a:lnTo>
                    <a:pt x="874712" y="1393273"/>
                  </a:lnTo>
                  <a:lnTo>
                    <a:pt x="873760" y="1396439"/>
                  </a:lnTo>
                  <a:lnTo>
                    <a:pt x="873124" y="1399605"/>
                  </a:lnTo>
                  <a:lnTo>
                    <a:pt x="872172" y="1402771"/>
                  </a:lnTo>
                  <a:lnTo>
                    <a:pt x="870584" y="1405304"/>
                  </a:lnTo>
                  <a:lnTo>
                    <a:pt x="868997" y="1408154"/>
                  </a:lnTo>
                  <a:lnTo>
                    <a:pt x="867092" y="1410686"/>
                  </a:lnTo>
                  <a:lnTo>
                    <a:pt x="865187" y="1413219"/>
                  </a:lnTo>
                  <a:lnTo>
                    <a:pt x="862647" y="1415119"/>
                  </a:lnTo>
                  <a:lnTo>
                    <a:pt x="860107" y="1417019"/>
                  </a:lnTo>
                  <a:lnTo>
                    <a:pt x="857567" y="1418602"/>
                  </a:lnTo>
                  <a:lnTo>
                    <a:pt x="854709" y="1420185"/>
                  </a:lnTo>
                  <a:lnTo>
                    <a:pt x="851534" y="1421135"/>
                  </a:lnTo>
                  <a:lnTo>
                    <a:pt x="848359" y="1421768"/>
                  </a:lnTo>
                  <a:lnTo>
                    <a:pt x="844867" y="1422401"/>
                  </a:lnTo>
                  <a:lnTo>
                    <a:pt x="841692" y="1422401"/>
                  </a:lnTo>
                  <a:lnTo>
                    <a:pt x="636270" y="1422401"/>
                  </a:lnTo>
                  <a:lnTo>
                    <a:pt x="632777" y="1422401"/>
                  </a:lnTo>
                  <a:lnTo>
                    <a:pt x="629920" y="1421768"/>
                  </a:lnTo>
                  <a:lnTo>
                    <a:pt x="626745" y="1421135"/>
                  </a:lnTo>
                  <a:lnTo>
                    <a:pt x="623570" y="1420185"/>
                  </a:lnTo>
                  <a:lnTo>
                    <a:pt x="620713" y="1418602"/>
                  </a:lnTo>
                  <a:lnTo>
                    <a:pt x="617855" y="1417019"/>
                  </a:lnTo>
                  <a:lnTo>
                    <a:pt x="615315" y="1415119"/>
                  </a:lnTo>
                  <a:lnTo>
                    <a:pt x="613093" y="1413219"/>
                  </a:lnTo>
                  <a:lnTo>
                    <a:pt x="610870" y="1410686"/>
                  </a:lnTo>
                  <a:lnTo>
                    <a:pt x="608965" y="1408154"/>
                  </a:lnTo>
                  <a:lnTo>
                    <a:pt x="607378" y="1405304"/>
                  </a:lnTo>
                  <a:lnTo>
                    <a:pt x="606108" y="1402771"/>
                  </a:lnTo>
                  <a:lnTo>
                    <a:pt x="605155" y="1399605"/>
                  </a:lnTo>
                  <a:lnTo>
                    <a:pt x="603885" y="1396439"/>
                  </a:lnTo>
                  <a:lnTo>
                    <a:pt x="603568" y="1393273"/>
                  </a:lnTo>
                  <a:lnTo>
                    <a:pt x="603250" y="1389790"/>
                  </a:lnTo>
                  <a:lnTo>
                    <a:pt x="603250" y="1002891"/>
                  </a:lnTo>
                  <a:lnTo>
                    <a:pt x="603568" y="999725"/>
                  </a:lnTo>
                  <a:lnTo>
                    <a:pt x="603885" y="996242"/>
                  </a:lnTo>
                  <a:lnTo>
                    <a:pt x="605155" y="993076"/>
                  </a:lnTo>
                  <a:lnTo>
                    <a:pt x="606108" y="990226"/>
                  </a:lnTo>
                  <a:lnTo>
                    <a:pt x="607378" y="987377"/>
                  </a:lnTo>
                  <a:lnTo>
                    <a:pt x="608965" y="984844"/>
                  </a:lnTo>
                  <a:lnTo>
                    <a:pt x="610870" y="982311"/>
                  </a:lnTo>
                  <a:lnTo>
                    <a:pt x="613093" y="979778"/>
                  </a:lnTo>
                  <a:lnTo>
                    <a:pt x="615315" y="977878"/>
                  </a:lnTo>
                  <a:lnTo>
                    <a:pt x="617855" y="975662"/>
                  </a:lnTo>
                  <a:lnTo>
                    <a:pt x="620713" y="974396"/>
                  </a:lnTo>
                  <a:lnTo>
                    <a:pt x="623570" y="972813"/>
                  </a:lnTo>
                  <a:lnTo>
                    <a:pt x="626745" y="971546"/>
                  </a:lnTo>
                  <a:lnTo>
                    <a:pt x="629920" y="970913"/>
                  </a:lnTo>
                  <a:lnTo>
                    <a:pt x="632777" y="970596"/>
                  </a:lnTo>
                  <a:lnTo>
                    <a:pt x="636270" y="969963"/>
                  </a:lnTo>
                  <a:close/>
                  <a:moveTo>
                    <a:pt x="1027781" y="749300"/>
                  </a:moveTo>
                  <a:lnTo>
                    <a:pt x="1031278" y="749300"/>
                  </a:lnTo>
                  <a:lnTo>
                    <a:pt x="1236940" y="749300"/>
                  </a:lnTo>
                  <a:lnTo>
                    <a:pt x="1240437" y="749300"/>
                  </a:lnTo>
                  <a:lnTo>
                    <a:pt x="1243616" y="750251"/>
                  </a:lnTo>
                  <a:lnTo>
                    <a:pt x="1246476" y="750885"/>
                  </a:lnTo>
                  <a:lnTo>
                    <a:pt x="1249655" y="751837"/>
                  </a:lnTo>
                  <a:lnTo>
                    <a:pt x="1252516" y="753105"/>
                  </a:lnTo>
                  <a:lnTo>
                    <a:pt x="1255377" y="755007"/>
                  </a:lnTo>
                  <a:lnTo>
                    <a:pt x="1257920" y="756592"/>
                  </a:lnTo>
                  <a:lnTo>
                    <a:pt x="1260145" y="758812"/>
                  </a:lnTo>
                  <a:lnTo>
                    <a:pt x="1262370" y="761348"/>
                  </a:lnTo>
                  <a:lnTo>
                    <a:pt x="1264595" y="763567"/>
                  </a:lnTo>
                  <a:lnTo>
                    <a:pt x="1265867" y="766421"/>
                  </a:lnTo>
                  <a:lnTo>
                    <a:pt x="1267138" y="769274"/>
                  </a:lnTo>
                  <a:lnTo>
                    <a:pt x="1268410" y="772445"/>
                  </a:lnTo>
                  <a:lnTo>
                    <a:pt x="1269363" y="775615"/>
                  </a:lnTo>
                  <a:lnTo>
                    <a:pt x="1269681" y="778786"/>
                  </a:lnTo>
                  <a:lnTo>
                    <a:pt x="1269999" y="782273"/>
                  </a:lnTo>
                  <a:lnTo>
                    <a:pt x="1269999" y="1389744"/>
                  </a:lnTo>
                  <a:lnTo>
                    <a:pt x="1269681" y="1393231"/>
                  </a:lnTo>
                  <a:lnTo>
                    <a:pt x="1269363" y="1396402"/>
                  </a:lnTo>
                  <a:lnTo>
                    <a:pt x="1268410" y="1399572"/>
                  </a:lnTo>
                  <a:lnTo>
                    <a:pt x="1267138" y="1402743"/>
                  </a:lnTo>
                  <a:lnTo>
                    <a:pt x="1265867" y="1405279"/>
                  </a:lnTo>
                  <a:lnTo>
                    <a:pt x="1264595" y="1408133"/>
                  </a:lnTo>
                  <a:lnTo>
                    <a:pt x="1262370" y="1410669"/>
                  </a:lnTo>
                  <a:lnTo>
                    <a:pt x="1260145" y="1413206"/>
                  </a:lnTo>
                  <a:lnTo>
                    <a:pt x="1257920" y="1415108"/>
                  </a:lnTo>
                  <a:lnTo>
                    <a:pt x="1255377" y="1417010"/>
                  </a:lnTo>
                  <a:lnTo>
                    <a:pt x="1252516" y="1418595"/>
                  </a:lnTo>
                  <a:lnTo>
                    <a:pt x="1249655" y="1420181"/>
                  </a:lnTo>
                  <a:lnTo>
                    <a:pt x="1246476" y="1421132"/>
                  </a:lnTo>
                  <a:lnTo>
                    <a:pt x="1243616" y="1421766"/>
                  </a:lnTo>
                  <a:lnTo>
                    <a:pt x="1240437" y="1422400"/>
                  </a:lnTo>
                  <a:lnTo>
                    <a:pt x="1236940" y="1422400"/>
                  </a:lnTo>
                  <a:lnTo>
                    <a:pt x="1031278" y="1422400"/>
                  </a:lnTo>
                  <a:lnTo>
                    <a:pt x="1027781" y="1422400"/>
                  </a:lnTo>
                  <a:lnTo>
                    <a:pt x="1024602" y="1421766"/>
                  </a:lnTo>
                  <a:lnTo>
                    <a:pt x="1021424" y="1421132"/>
                  </a:lnTo>
                  <a:lnTo>
                    <a:pt x="1018245" y="1420181"/>
                  </a:lnTo>
                  <a:lnTo>
                    <a:pt x="1015384" y="1418595"/>
                  </a:lnTo>
                  <a:lnTo>
                    <a:pt x="1012841" y="1417010"/>
                  </a:lnTo>
                  <a:lnTo>
                    <a:pt x="1010298" y="1415108"/>
                  </a:lnTo>
                  <a:lnTo>
                    <a:pt x="1007755" y="1413206"/>
                  </a:lnTo>
                  <a:lnTo>
                    <a:pt x="1005848" y="1410669"/>
                  </a:lnTo>
                  <a:lnTo>
                    <a:pt x="1003941" y="1408133"/>
                  </a:lnTo>
                  <a:lnTo>
                    <a:pt x="1002351" y="1405279"/>
                  </a:lnTo>
                  <a:lnTo>
                    <a:pt x="1000762" y="1402743"/>
                  </a:lnTo>
                  <a:lnTo>
                    <a:pt x="999808" y="1399572"/>
                  </a:lnTo>
                  <a:lnTo>
                    <a:pt x="999173" y="1396402"/>
                  </a:lnTo>
                  <a:lnTo>
                    <a:pt x="998537" y="1393231"/>
                  </a:lnTo>
                  <a:lnTo>
                    <a:pt x="998537" y="1389744"/>
                  </a:lnTo>
                  <a:lnTo>
                    <a:pt x="998537" y="782273"/>
                  </a:lnTo>
                  <a:lnTo>
                    <a:pt x="998537" y="778786"/>
                  </a:lnTo>
                  <a:lnTo>
                    <a:pt x="999173" y="775615"/>
                  </a:lnTo>
                  <a:lnTo>
                    <a:pt x="999808" y="772445"/>
                  </a:lnTo>
                  <a:lnTo>
                    <a:pt x="1000762" y="769274"/>
                  </a:lnTo>
                  <a:lnTo>
                    <a:pt x="1002351" y="766421"/>
                  </a:lnTo>
                  <a:lnTo>
                    <a:pt x="1003941" y="763567"/>
                  </a:lnTo>
                  <a:lnTo>
                    <a:pt x="1005848" y="761348"/>
                  </a:lnTo>
                  <a:lnTo>
                    <a:pt x="1007755" y="758812"/>
                  </a:lnTo>
                  <a:lnTo>
                    <a:pt x="1010298" y="756592"/>
                  </a:lnTo>
                  <a:lnTo>
                    <a:pt x="1012841" y="755007"/>
                  </a:lnTo>
                  <a:lnTo>
                    <a:pt x="1015384" y="753105"/>
                  </a:lnTo>
                  <a:lnTo>
                    <a:pt x="1018245" y="751837"/>
                  </a:lnTo>
                  <a:lnTo>
                    <a:pt x="1021424" y="750885"/>
                  </a:lnTo>
                  <a:lnTo>
                    <a:pt x="1024602" y="750251"/>
                  </a:lnTo>
                  <a:lnTo>
                    <a:pt x="1027781" y="749300"/>
                  </a:lnTo>
                  <a:close/>
                  <a:moveTo>
                    <a:pt x="2147065" y="665163"/>
                  </a:moveTo>
                  <a:lnTo>
                    <a:pt x="2154052" y="665163"/>
                  </a:lnTo>
                  <a:lnTo>
                    <a:pt x="2161038" y="665163"/>
                  </a:lnTo>
                  <a:lnTo>
                    <a:pt x="2168025" y="665798"/>
                  </a:lnTo>
                  <a:lnTo>
                    <a:pt x="2175011" y="666432"/>
                  </a:lnTo>
                  <a:lnTo>
                    <a:pt x="2181680" y="667702"/>
                  </a:lnTo>
                  <a:lnTo>
                    <a:pt x="2188349" y="669288"/>
                  </a:lnTo>
                  <a:lnTo>
                    <a:pt x="2194700" y="670875"/>
                  </a:lnTo>
                  <a:lnTo>
                    <a:pt x="2201369" y="673413"/>
                  </a:lnTo>
                  <a:lnTo>
                    <a:pt x="2207085" y="675952"/>
                  </a:lnTo>
                  <a:lnTo>
                    <a:pt x="2213437" y="678173"/>
                  </a:lnTo>
                  <a:lnTo>
                    <a:pt x="2219471" y="681346"/>
                  </a:lnTo>
                  <a:lnTo>
                    <a:pt x="2224869" y="684519"/>
                  </a:lnTo>
                  <a:lnTo>
                    <a:pt x="2230585" y="688327"/>
                  </a:lnTo>
                  <a:lnTo>
                    <a:pt x="2235666" y="692135"/>
                  </a:lnTo>
                  <a:lnTo>
                    <a:pt x="2241065" y="695943"/>
                  </a:lnTo>
                  <a:lnTo>
                    <a:pt x="2245829" y="700702"/>
                  </a:lnTo>
                  <a:lnTo>
                    <a:pt x="2250910" y="704828"/>
                  </a:lnTo>
                  <a:lnTo>
                    <a:pt x="2255356" y="709587"/>
                  </a:lnTo>
                  <a:lnTo>
                    <a:pt x="2259484" y="714347"/>
                  </a:lnTo>
                  <a:lnTo>
                    <a:pt x="2263612" y="719741"/>
                  </a:lnTo>
                  <a:lnTo>
                    <a:pt x="2267423" y="724819"/>
                  </a:lnTo>
                  <a:lnTo>
                    <a:pt x="2270916" y="730530"/>
                  </a:lnTo>
                  <a:lnTo>
                    <a:pt x="2274092" y="736559"/>
                  </a:lnTo>
                  <a:lnTo>
                    <a:pt x="2277268" y="742271"/>
                  </a:lnTo>
                  <a:lnTo>
                    <a:pt x="2280126" y="748300"/>
                  </a:lnTo>
                  <a:lnTo>
                    <a:pt x="2282666" y="754646"/>
                  </a:lnTo>
                  <a:lnTo>
                    <a:pt x="2284572" y="760992"/>
                  </a:lnTo>
                  <a:lnTo>
                    <a:pt x="2286477" y="767021"/>
                  </a:lnTo>
                  <a:lnTo>
                    <a:pt x="2287747" y="773685"/>
                  </a:lnTo>
                  <a:lnTo>
                    <a:pt x="2289018" y="780349"/>
                  </a:lnTo>
                  <a:lnTo>
                    <a:pt x="2289970" y="787330"/>
                  </a:lnTo>
                  <a:lnTo>
                    <a:pt x="2290605" y="794311"/>
                  </a:lnTo>
                  <a:lnTo>
                    <a:pt x="2290605" y="801292"/>
                  </a:lnTo>
                  <a:lnTo>
                    <a:pt x="2290605" y="1286150"/>
                  </a:lnTo>
                  <a:lnTo>
                    <a:pt x="2884137" y="1353738"/>
                  </a:lnTo>
                  <a:lnTo>
                    <a:pt x="2890488" y="1354055"/>
                  </a:lnTo>
                  <a:lnTo>
                    <a:pt x="2898110" y="1354372"/>
                  </a:lnTo>
                  <a:lnTo>
                    <a:pt x="2905732" y="1355007"/>
                  </a:lnTo>
                  <a:lnTo>
                    <a:pt x="2913353" y="1355642"/>
                  </a:lnTo>
                  <a:lnTo>
                    <a:pt x="2920657" y="1357228"/>
                  </a:lnTo>
                  <a:lnTo>
                    <a:pt x="2927644" y="1358815"/>
                  </a:lnTo>
                  <a:lnTo>
                    <a:pt x="2934948" y="1361036"/>
                  </a:lnTo>
                  <a:lnTo>
                    <a:pt x="2941934" y="1362940"/>
                  </a:lnTo>
                  <a:lnTo>
                    <a:pt x="2948603" y="1365796"/>
                  </a:lnTo>
                  <a:lnTo>
                    <a:pt x="2955272" y="1368969"/>
                  </a:lnTo>
                  <a:lnTo>
                    <a:pt x="2961941" y="1372142"/>
                  </a:lnTo>
                  <a:lnTo>
                    <a:pt x="2968292" y="1375633"/>
                  </a:lnTo>
                  <a:lnTo>
                    <a:pt x="2974008" y="1379758"/>
                  </a:lnTo>
                  <a:lnTo>
                    <a:pt x="2980042" y="1383883"/>
                  </a:lnTo>
                  <a:lnTo>
                    <a:pt x="2985758" y="1388008"/>
                  </a:lnTo>
                  <a:lnTo>
                    <a:pt x="2990839" y="1393085"/>
                  </a:lnTo>
                  <a:lnTo>
                    <a:pt x="2996238" y="1397845"/>
                  </a:lnTo>
                  <a:lnTo>
                    <a:pt x="3001319" y="1403239"/>
                  </a:lnTo>
                  <a:lnTo>
                    <a:pt x="3005765" y="1408316"/>
                  </a:lnTo>
                  <a:lnTo>
                    <a:pt x="3010529" y="1414345"/>
                  </a:lnTo>
                  <a:lnTo>
                    <a:pt x="3014657" y="1419739"/>
                  </a:lnTo>
                  <a:lnTo>
                    <a:pt x="3018468" y="1426086"/>
                  </a:lnTo>
                  <a:lnTo>
                    <a:pt x="3021961" y="1432432"/>
                  </a:lnTo>
                  <a:lnTo>
                    <a:pt x="3025454" y="1438778"/>
                  </a:lnTo>
                  <a:lnTo>
                    <a:pt x="3028312" y="1445125"/>
                  </a:lnTo>
                  <a:lnTo>
                    <a:pt x="3030853" y="1452106"/>
                  </a:lnTo>
                  <a:lnTo>
                    <a:pt x="3033393" y="1459087"/>
                  </a:lnTo>
                  <a:lnTo>
                    <a:pt x="3035616" y="1466067"/>
                  </a:lnTo>
                  <a:lnTo>
                    <a:pt x="3036887" y="1473366"/>
                  </a:lnTo>
                  <a:lnTo>
                    <a:pt x="3038474" y="1480664"/>
                  </a:lnTo>
                  <a:lnTo>
                    <a:pt x="3039427" y="1488280"/>
                  </a:lnTo>
                  <a:lnTo>
                    <a:pt x="3040062" y="1495895"/>
                  </a:lnTo>
                  <a:lnTo>
                    <a:pt x="3040062" y="1503511"/>
                  </a:lnTo>
                  <a:lnTo>
                    <a:pt x="3040062" y="2154008"/>
                  </a:lnTo>
                  <a:lnTo>
                    <a:pt x="3040062" y="2161623"/>
                  </a:lnTo>
                  <a:lnTo>
                    <a:pt x="3039427" y="2169556"/>
                  </a:lnTo>
                  <a:lnTo>
                    <a:pt x="3038474" y="2177172"/>
                  </a:lnTo>
                  <a:lnTo>
                    <a:pt x="3036887" y="2184470"/>
                  </a:lnTo>
                  <a:lnTo>
                    <a:pt x="3035616" y="2191451"/>
                  </a:lnTo>
                  <a:lnTo>
                    <a:pt x="3033393" y="2198749"/>
                  </a:lnTo>
                  <a:lnTo>
                    <a:pt x="3030853" y="2205730"/>
                  </a:lnTo>
                  <a:lnTo>
                    <a:pt x="3028312" y="2212394"/>
                  </a:lnTo>
                  <a:lnTo>
                    <a:pt x="3025454" y="2219057"/>
                  </a:lnTo>
                  <a:lnTo>
                    <a:pt x="3021961" y="2225404"/>
                  </a:lnTo>
                  <a:lnTo>
                    <a:pt x="3018468" y="2231433"/>
                  </a:lnTo>
                  <a:lnTo>
                    <a:pt x="3014657" y="2237779"/>
                  </a:lnTo>
                  <a:lnTo>
                    <a:pt x="3010529" y="2243808"/>
                  </a:lnTo>
                  <a:lnTo>
                    <a:pt x="3005765" y="2249202"/>
                  </a:lnTo>
                  <a:lnTo>
                    <a:pt x="3001319" y="2254597"/>
                  </a:lnTo>
                  <a:lnTo>
                    <a:pt x="2996238" y="2259674"/>
                  </a:lnTo>
                  <a:lnTo>
                    <a:pt x="2990839" y="2264433"/>
                  </a:lnTo>
                  <a:lnTo>
                    <a:pt x="2985758" y="2269510"/>
                  </a:lnTo>
                  <a:lnTo>
                    <a:pt x="2980042" y="2273953"/>
                  </a:lnTo>
                  <a:lnTo>
                    <a:pt x="2974008" y="2278078"/>
                  </a:lnTo>
                  <a:lnTo>
                    <a:pt x="2968292" y="2281886"/>
                  </a:lnTo>
                  <a:lnTo>
                    <a:pt x="2961941" y="2285376"/>
                  </a:lnTo>
                  <a:lnTo>
                    <a:pt x="2955272" y="2288867"/>
                  </a:lnTo>
                  <a:lnTo>
                    <a:pt x="2948603" y="2291723"/>
                  </a:lnTo>
                  <a:lnTo>
                    <a:pt x="2941934" y="2294578"/>
                  </a:lnTo>
                  <a:lnTo>
                    <a:pt x="2934948" y="2297117"/>
                  </a:lnTo>
                  <a:lnTo>
                    <a:pt x="2927644" y="2298703"/>
                  </a:lnTo>
                  <a:lnTo>
                    <a:pt x="2920657" y="2300607"/>
                  </a:lnTo>
                  <a:lnTo>
                    <a:pt x="2913353" y="2301877"/>
                  </a:lnTo>
                  <a:lnTo>
                    <a:pt x="2905732" y="2302829"/>
                  </a:lnTo>
                  <a:lnTo>
                    <a:pt x="2898110" y="2303146"/>
                  </a:lnTo>
                  <a:lnTo>
                    <a:pt x="2890488" y="2303463"/>
                  </a:lnTo>
                  <a:lnTo>
                    <a:pt x="2177552" y="2303463"/>
                  </a:lnTo>
                  <a:lnTo>
                    <a:pt x="2173423" y="2303146"/>
                  </a:lnTo>
                  <a:lnTo>
                    <a:pt x="2171200" y="2303146"/>
                  </a:lnTo>
                  <a:lnTo>
                    <a:pt x="2169613" y="2303146"/>
                  </a:lnTo>
                  <a:lnTo>
                    <a:pt x="2162944" y="2303146"/>
                  </a:lnTo>
                  <a:lnTo>
                    <a:pt x="2156275" y="2303146"/>
                  </a:lnTo>
                  <a:lnTo>
                    <a:pt x="2149924" y="2302511"/>
                  </a:lnTo>
                  <a:lnTo>
                    <a:pt x="2143572" y="2301559"/>
                  </a:lnTo>
                  <a:lnTo>
                    <a:pt x="2137538" y="2300607"/>
                  </a:lnTo>
                  <a:lnTo>
                    <a:pt x="2131187" y="2298703"/>
                  </a:lnTo>
                  <a:lnTo>
                    <a:pt x="2125153" y="2297117"/>
                  </a:lnTo>
                  <a:lnTo>
                    <a:pt x="2119437" y="2294896"/>
                  </a:lnTo>
                  <a:lnTo>
                    <a:pt x="2113403" y="2292040"/>
                  </a:lnTo>
                  <a:lnTo>
                    <a:pt x="2107370" y="2289501"/>
                  </a:lnTo>
                  <a:lnTo>
                    <a:pt x="2101971" y="2286645"/>
                  </a:lnTo>
                  <a:lnTo>
                    <a:pt x="2096572" y="2283155"/>
                  </a:lnTo>
                  <a:lnTo>
                    <a:pt x="2091491" y="2279665"/>
                  </a:lnTo>
                  <a:lnTo>
                    <a:pt x="2086093" y="2275222"/>
                  </a:lnTo>
                  <a:lnTo>
                    <a:pt x="2081329" y="2271097"/>
                  </a:lnTo>
                  <a:lnTo>
                    <a:pt x="2076883" y="2266972"/>
                  </a:lnTo>
                  <a:lnTo>
                    <a:pt x="1560520" y="1751334"/>
                  </a:lnTo>
                  <a:lnTo>
                    <a:pt x="1556074" y="1746574"/>
                  </a:lnTo>
                  <a:lnTo>
                    <a:pt x="1552263" y="1741815"/>
                  </a:lnTo>
                  <a:lnTo>
                    <a:pt x="1548135" y="1737055"/>
                  </a:lnTo>
                  <a:lnTo>
                    <a:pt x="1544642" y="1731661"/>
                  </a:lnTo>
                  <a:lnTo>
                    <a:pt x="1541466" y="1726583"/>
                  </a:lnTo>
                  <a:lnTo>
                    <a:pt x="1538291" y="1720872"/>
                  </a:lnTo>
                  <a:lnTo>
                    <a:pt x="1535432" y="1715477"/>
                  </a:lnTo>
                  <a:lnTo>
                    <a:pt x="1532892" y="1709766"/>
                  </a:lnTo>
                  <a:lnTo>
                    <a:pt x="1530987" y="1704054"/>
                  </a:lnTo>
                  <a:lnTo>
                    <a:pt x="1529081" y="1698342"/>
                  </a:lnTo>
                  <a:lnTo>
                    <a:pt x="1527493" y="1692631"/>
                  </a:lnTo>
                  <a:lnTo>
                    <a:pt x="1526223" y="1686919"/>
                  </a:lnTo>
                  <a:lnTo>
                    <a:pt x="1525270" y="1680890"/>
                  </a:lnTo>
                  <a:lnTo>
                    <a:pt x="1524635" y="1674544"/>
                  </a:lnTo>
                  <a:lnTo>
                    <a:pt x="1524000" y="1668515"/>
                  </a:lnTo>
                  <a:lnTo>
                    <a:pt x="1524000" y="1662803"/>
                  </a:lnTo>
                  <a:lnTo>
                    <a:pt x="1524000" y="1656774"/>
                  </a:lnTo>
                  <a:lnTo>
                    <a:pt x="1524635" y="1650428"/>
                  </a:lnTo>
                  <a:lnTo>
                    <a:pt x="1525270" y="1644716"/>
                  </a:lnTo>
                  <a:lnTo>
                    <a:pt x="1526223" y="1638687"/>
                  </a:lnTo>
                  <a:lnTo>
                    <a:pt x="1527493" y="1632658"/>
                  </a:lnTo>
                  <a:lnTo>
                    <a:pt x="1529081" y="1626946"/>
                  </a:lnTo>
                  <a:lnTo>
                    <a:pt x="1530987" y="1621235"/>
                  </a:lnTo>
                  <a:lnTo>
                    <a:pt x="1532892" y="1615523"/>
                  </a:lnTo>
                  <a:lnTo>
                    <a:pt x="1535432" y="1609811"/>
                  </a:lnTo>
                  <a:lnTo>
                    <a:pt x="1538291" y="1604417"/>
                  </a:lnTo>
                  <a:lnTo>
                    <a:pt x="1541466" y="1599023"/>
                  </a:lnTo>
                  <a:lnTo>
                    <a:pt x="1544642" y="1593628"/>
                  </a:lnTo>
                  <a:lnTo>
                    <a:pt x="1548135" y="1588551"/>
                  </a:lnTo>
                  <a:lnTo>
                    <a:pt x="1552263" y="1583474"/>
                  </a:lnTo>
                  <a:lnTo>
                    <a:pt x="1556074" y="1578714"/>
                  </a:lnTo>
                  <a:lnTo>
                    <a:pt x="1560520" y="1574272"/>
                  </a:lnTo>
                  <a:lnTo>
                    <a:pt x="1564966" y="1569830"/>
                  </a:lnTo>
                  <a:lnTo>
                    <a:pt x="1570047" y="1565705"/>
                  </a:lnTo>
                  <a:lnTo>
                    <a:pt x="1574811" y="1561897"/>
                  </a:lnTo>
                  <a:lnTo>
                    <a:pt x="1579574" y="1558406"/>
                  </a:lnTo>
                  <a:lnTo>
                    <a:pt x="1584973" y="1554916"/>
                  </a:lnTo>
                  <a:lnTo>
                    <a:pt x="1590054" y="1552060"/>
                  </a:lnTo>
                  <a:lnTo>
                    <a:pt x="1595770" y="1549521"/>
                  </a:lnTo>
                  <a:lnTo>
                    <a:pt x="1601486" y="1546666"/>
                  </a:lnTo>
                  <a:lnTo>
                    <a:pt x="1606885" y="1544444"/>
                  </a:lnTo>
                  <a:lnTo>
                    <a:pt x="1612919" y="1542858"/>
                  </a:lnTo>
                  <a:lnTo>
                    <a:pt x="1618635" y="1540954"/>
                  </a:lnTo>
                  <a:lnTo>
                    <a:pt x="1624669" y="1539685"/>
                  </a:lnTo>
                  <a:lnTo>
                    <a:pt x="1630702" y="1538733"/>
                  </a:lnTo>
                  <a:lnTo>
                    <a:pt x="1637054" y="1538098"/>
                  </a:lnTo>
                  <a:lnTo>
                    <a:pt x="1642770" y="1537463"/>
                  </a:lnTo>
                  <a:lnTo>
                    <a:pt x="1649121" y="1537146"/>
                  </a:lnTo>
                  <a:lnTo>
                    <a:pt x="1655473" y="1537463"/>
                  </a:lnTo>
                  <a:lnTo>
                    <a:pt x="1661824" y="1538098"/>
                  </a:lnTo>
                  <a:lnTo>
                    <a:pt x="1667858" y="1538733"/>
                  </a:lnTo>
                  <a:lnTo>
                    <a:pt x="1673891" y="1539685"/>
                  </a:lnTo>
                  <a:lnTo>
                    <a:pt x="1679925" y="1540954"/>
                  </a:lnTo>
                  <a:lnTo>
                    <a:pt x="1685641" y="1542858"/>
                  </a:lnTo>
                  <a:lnTo>
                    <a:pt x="1691675" y="1544444"/>
                  </a:lnTo>
                  <a:lnTo>
                    <a:pt x="1697391" y="1546666"/>
                  </a:lnTo>
                  <a:lnTo>
                    <a:pt x="1702790" y="1549521"/>
                  </a:lnTo>
                  <a:lnTo>
                    <a:pt x="1708506" y="1552060"/>
                  </a:lnTo>
                  <a:lnTo>
                    <a:pt x="1713587" y="1554916"/>
                  </a:lnTo>
                  <a:lnTo>
                    <a:pt x="1718986" y="1558406"/>
                  </a:lnTo>
                  <a:lnTo>
                    <a:pt x="1723749" y="1561897"/>
                  </a:lnTo>
                  <a:lnTo>
                    <a:pt x="1728513" y="1565705"/>
                  </a:lnTo>
                  <a:lnTo>
                    <a:pt x="1733594" y="1569830"/>
                  </a:lnTo>
                  <a:lnTo>
                    <a:pt x="1738040" y="1574272"/>
                  </a:lnTo>
                  <a:lnTo>
                    <a:pt x="2017816" y="1853827"/>
                  </a:lnTo>
                  <a:lnTo>
                    <a:pt x="2017816" y="801292"/>
                  </a:lnTo>
                  <a:lnTo>
                    <a:pt x="2018133" y="794311"/>
                  </a:lnTo>
                  <a:lnTo>
                    <a:pt x="2018451" y="787330"/>
                  </a:lnTo>
                  <a:lnTo>
                    <a:pt x="2019404" y="780349"/>
                  </a:lnTo>
                  <a:lnTo>
                    <a:pt x="2020674" y="773685"/>
                  </a:lnTo>
                  <a:lnTo>
                    <a:pt x="2021944" y="767021"/>
                  </a:lnTo>
                  <a:lnTo>
                    <a:pt x="2024167" y="760992"/>
                  </a:lnTo>
                  <a:lnTo>
                    <a:pt x="2026073" y="754646"/>
                  </a:lnTo>
                  <a:lnTo>
                    <a:pt x="2028613" y="748300"/>
                  </a:lnTo>
                  <a:lnTo>
                    <a:pt x="2031471" y="742271"/>
                  </a:lnTo>
                  <a:lnTo>
                    <a:pt x="2034329" y="736559"/>
                  </a:lnTo>
                  <a:lnTo>
                    <a:pt x="2037823" y="730530"/>
                  </a:lnTo>
                  <a:lnTo>
                    <a:pt x="2040998" y="724819"/>
                  </a:lnTo>
                  <a:lnTo>
                    <a:pt x="2045127" y="719741"/>
                  </a:lnTo>
                  <a:lnTo>
                    <a:pt x="2048937" y="714347"/>
                  </a:lnTo>
                  <a:lnTo>
                    <a:pt x="2053383" y="709587"/>
                  </a:lnTo>
                  <a:lnTo>
                    <a:pt x="2057829" y="704828"/>
                  </a:lnTo>
                  <a:lnTo>
                    <a:pt x="2062275" y="700702"/>
                  </a:lnTo>
                  <a:lnTo>
                    <a:pt x="2067674" y="695943"/>
                  </a:lnTo>
                  <a:lnTo>
                    <a:pt x="2072437" y="692135"/>
                  </a:lnTo>
                  <a:lnTo>
                    <a:pt x="2078154" y="688327"/>
                  </a:lnTo>
                  <a:lnTo>
                    <a:pt x="2083552" y="684519"/>
                  </a:lnTo>
                  <a:lnTo>
                    <a:pt x="2089268" y="681346"/>
                  </a:lnTo>
                  <a:lnTo>
                    <a:pt x="2095302" y="678173"/>
                  </a:lnTo>
                  <a:lnTo>
                    <a:pt x="2101018" y="675952"/>
                  </a:lnTo>
                  <a:lnTo>
                    <a:pt x="2107370" y="673413"/>
                  </a:lnTo>
                  <a:lnTo>
                    <a:pt x="2113721" y="670875"/>
                  </a:lnTo>
                  <a:lnTo>
                    <a:pt x="2120390" y="669288"/>
                  </a:lnTo>
                  <a:lnTo>
                    <a:pt x="2127059" y="667702"/>
                  </a:lnTo>
                  <a:lnTo>
                    <a:pt x="2133728" y="666432"/>
                  </a:lnTo>
                  <a:lnTo>
                    <a:pt x="2140079" y="665798"/>
                  </a:lnTo>
                  <a:lnTo>
                    <a:pt x="2147065" y="665163"/>
                  </a:lnTo>
                  <a:close/>
                  <a:moveTo>
                    <a:pt x="1426690" y="484188"/>
                  </a:moveTo>
                  <a:lnTo>
                    <a:pt x="1631151" y="484188"/>
                  </a:lnTo>
                  <a:lnTo>
                    <a:pt x="1634627" y="484505"/>
                  </a:lnTo>
                  <a:lnTo>
                    <a:pt x="1637787" y="484822"/>
                  </a:lnTo>
                  <a:lnTo>
                    <a:pt x="1640947" y="485773"/>
                  </a:lnTo>
                  <a:lnTo>
                    <a:pt x="1644107" y="486725"/>
                  </a:lnTo>
                  <a:lnTo>
                    <a:pt x="1646635" y="488310"/>
                  </a:lnTo>
                  <a:lnTo>
                    <a:pt x="1649479" y="489895"/>
                  </a:lnTo>
                  <a:lnTo>
                    <a:pt x="1652008" y="491798"/>
                  </a:lnTo>
                  <a:lnTo>
                    <a:pt x="1654536" y="493700"/>
                  </a:lnTo>
                  <a:lnTo>
                    <a:pt x="1656432" y="496237"/>
                  </a:lnTo>
                  <a:lnTo>
                    <a:pt x="1658328" y="498773"/>
                  </a:lnTo>
                  <a:lnTo>
                    <a:pt x="1659908" y="501310"/>
                  </a:lnTo>
                  <a:lnTo>
                    <a:pt x="1661488" y="504164"/>
                  </a:lnTo>
                  <a:lnTo>
                    <a:pt x="1662436" y="507334"/>
                  </a:lnTo>
                  <a:lnTo>
                    <a:pt x="1663068" y="510505"/>
                  </a:lnTo>
                  <a:lnTo>
                    <a:pt x="1663700" y="513676"/>
                  </a:lnTo>
                  <a:lnTo>
                    <a:pt x="1663700" y="517164"/>
                  </a:lnTo>
                  <a:lnTo>
                    <a:pt x="1663700" y="1389743"/>
                  </a:lnTo>
                  <a:lnTo>
                    <a:pt x="1663700" y="1393231"/>
                  </a:lnTo>
                  <a:lnTo>
                    <a:pt x="1663068" y="1396401"/>
                  </a:lnTo>
                  <a:lnTo>
                    <a:pt x="1662436" y="1399572"/>
                  </a:lnTo>
                  <a:lnTo>
                    <a:pt x="1661488" y="1402743"/>
                  </a:lnTo>
                  <a:lnTo>
                    <a:pt x="1659908" y="1405279"/>
                  </a:lnTo>
                  <a:lnTo>
                    <a:pt x="1658328" y="1408133"/>
                  </a:lnTo>
                  <a:lnTo>
                    <a:pt x="1656432" y="1410669"/>
                  </a:lnTo>
                  <a:lnTo>
                    <a:pt x="1654536" y="1413206"/>
                  </a:lnTo>
                  <a:lnTo>
                    <a:pt x="1652008" y="1415108"/>
                  </a:lnTo>
                  <a:lnTo>
                    <a:pt x="1649479" y="1417011"/>
                  </a:lnTo>
                  <a:lnTo>
                    <a:pt x="1646635" y="1418596"/>
                  </a:lnTo>
                  <a:lnTo>
                    <a:pt x="1644107" y="1420182"/>
                  </a:lnTo>
                  <a:lnTo>
                    <a:pt x="1640947" y="1421133"/>
                  </a:lnTo>
                  <a:lnTo>
                    <a:pt x="1637787" y="1421767"/>
                  </a:lnTo>
                  <a:lnTo>
                    <a:pt x="1634627" y="1422401"/>
                  </a:lnTo>
                  <a:lnTo>
                    <a:pt x="1631151" y="1422401"/>
                  </a:lnTo>
                  <a:lnTo>
                    <a:pt x="1426690" y="1422401"/>
                  </a:lnTo>
                  <a:lnTo>
                    <a:pt x="1423214" y="1422401"/>
                  </a:lnTo>
                  <a:lnTo>
                    <a:pt x="1420054" y="1421767"/>
                  </a:lnTo>
                  <a:lnTo>
                    <a:pt x="1416894" y="1421133"/>
                  </a:lnTo>
                  <a:lnTo>
                    <a:pt x="1413734" y="1420182"/>
                  </a:lnTo>
                  <a:lnTo>
                    <a:pt x="1411206" y="1418596"/>
                  </a:lnTo>
                  <a:lnTo>
                    <a:pt x="1408362" y="1417011"/>
                  </a:lnTo>
                  <a:lnTo>
                    <a:pt x="1405834" y="1415108"/>
                  </a:lnTo>
                  <a:lnTo>
                    <a:pt x="1403622" y="1413206"/>
                  </a:lnTo>
                  <a:lnTo>
                    <a:pt x="1401409" y="1410669"/>
                  </a:lnTo>
                  <a:lnTo>
                    <a:pt x="1399513" y="1408133"/>
                  </a:lnTo>
                  <a:lnTo>
                    <a:pt x="1397933" y="1405279"/>
                  </a:lnTo>
                  <a:lnTo>
                    <a:pt x="1396669" y="1402743"/>
                  </a:lnTo>
                  <a:lnTo>
                    <a:pt x="1395405" y="1399572"/>
                  </a:lnTo>
                  <a:lnTo>
                    <a:pt x="1394457" y="1396401"/>
                  </a:lnTo>
                  <a:lnTo>
                    <a:pt x="1394141" y="1393231"/>
                  </a:lnTo>
                  <a:lnTo>
                    <a:pt x="1393825" y="1389743"/>
                  </a:lnTo>
                  <a:lnTo>
                    <a:pt x="1393825" y="517164"/>
                  </a:lnTo>
                  <a:lnTo>
                    <a:pt x="1394141" y="513676"/>
                  </a:lnTo>
                  <a:lnTo>
                    <a:pt x="1394457" y="510505"/>
                  </a:lnTo>
                  <a:lnTo>
                    <a:pt x="1395405" y="507334"/>
                  </a:lnTo>
                  <a:lnTo>
                    <a:pt x="1396669" y="504164"/>
                  </a:lnTo>
                  <a:lnTo>
                    <a:pt x="1397933" y="501310"/>
                  </a:lnTo>
                  <a:lnTo>
                    <a:pt x="1399513" y="498773"/>
                  </a:lnTo>
                  <a:lnTo>
                    <a:pt x="1401409" y="496237"/>
                  </a:lnTo>
                  <a:lnTo>
                    <a:pt x="1403622" y="493700"/>
                  </a:lnTo>
                  <a:lnTo>
                    <a:pt x="1405834" y="491798"/>
                  </a:lnTo>
                  <a:lnTo>
                    <a:pt x="1408362" y="489895"/>
                  </a:lnTo>
                  <a:lnTo>
                    <a:pt x="1411206" y="488310"/>
                  </a:lnTo>
                  <a:lnTo>
                    <a:pt x="1413734" y="486725"/>
                  </a:lnTo>
                  <a:lnTo>
                    <a:pt x="1416894" y="485773"/>
                  </a:lnTo>
                  <a:lnTo>
                    <a:pt x="1420054" y="484822"/>
                  </a:lnTo>
                  <a:lnTo>
                    <a:pt x="1423214" y="484505"/>
                  </a:lnTo>
                  <a:lnTo>
                    <a:pt x="1426690" y="484188"/>
                  </a:lnTo>
                  <a:close/>
                  <a:moveTo>
                    <a:pt x="183794" y="0"/>
                  </a:moveTo>
                  <a:lnTo>
                    <a:pt x="193952" y="0"/>
                  </a:lnTo>
                  <a:lnTo>
                    <a:pt x="2827060" y="0"/>
                  </a:lnTo>
                  <a:lnTo>
                    <a:pt x="2837218" y="0"/>
                  </a:lnTo>
                  <a:lnTo>
                    <a:pt x="2847059" y="952"/>
                  </a:lnTo>
                  <a:lnTo>
                    <a:pt x="2856582" y="2539"/>
                  </a:lnTo>
                  <a:lnTo>
                    <a:pt x="2866105" y="4443"/>
                  </a:lnTo>
                  <a:lnTo>
                    <a:pt x="2875628" y="6982"/>
                  </a:lnTo>
                  <a:lnTo>
                    <a:pt x="2884516" y="10156"/>
                  </a:lnTo>
                  <a:lnTo>
                    <a:pt x="2893721" y="13964"/>
                  </a:lnTo>
                  <a:lnTo>
                    <a:pt x="2902292" y="17773"/>
                  </a:lnTo>
                  <a:lnTo>
                    <a:pt x="2911180" y="22851"/>
                  </a:lnTo>
                  <a:lnTo>
                    <a:pt x="2919433" y="27611"/>
                  </a:lnTo>
                  <a:lnTo>
                    <a:pt x="2927369" y="33324"/>
                  </a:lnTo>
                  <a:lnTo>
                    <a:pt x="2935623" y="39036"/>
                  </a:lnTo>
                  <a:lnTo>
                    <a:pt x="2942924" y="45384"/>
                  </a:lnTo>
                  <a:lnTo>
                    <a:pt x="2950225" y="52366"/>
                  </a:lnTo>
                  <a:lnTo>
                    <a:pt x="2957525" y="59665"/>
                  </a:lnTo>
                  <a:lnTo>
                    <a:pt x="2964192" y="67282"/>
                  </a:lnTo>
                  <a:lnTo>
                    <a:pt x="2970540" y="74899"/>
                  </a:lnTo>
                  <a:lnTo>
                    <a:pt x="2976571" y="83468"/>
                  </a:lnTo>
                  <a:lnTo>
                    <a:pt x="2982285" y="92037"/>
                  </a:lnTo>
                  <a:lnTo>
                    <a:pt x="2987682" y="101240"/>
                  </a:lnTo>
                  <a:lnTo>
                    <a:pt x="2992761" y="110444"/>
                  </a:lnTo>
                  <a:lnTo>
                    <a:pt x="2997522" y="119965"/>
                  </a:lnTo>
                  <a:lnTo>
                    <a:pt x="3001649" y="130121"/>
                  </a:lnTo>
                  <a:lnTo>
                    <a:pt x="3005458" y="140276"/>
                  </a:lnTo>
                  <a:lnTo>
                    <a:pt x="3008950" y="150749"/>
                  </a:lnTo>
                  <a:lnTo>
                    <a:pt x="3012124" y="161540"/>
                  </a:lnTo>
                  <a:lnTo>
                    <a:pt x="3014663" y="172330"/>
                  </a:lnTo>
                  <a:lnTo>
                    <a:pt x="3016885" y="183438"/>
                  </a:lnTo>
                  <a:lnTo>
                    <a:pt x="3018473" y="194546"/>
                  </a:lnTo>
                  <a:lnTo>
                    <a:pt x="3019742" y="205971"/>
                  </a:lnTo>
                  <a:lnTo>
                    <a:pt x="3020695" y="218031"/>
                  </a:lnTo>
                  <a:lnTo>
                    <a:pt x="3021012" y="229774"/>
                  </a:lnTo>
                  <a:lnTo>
                    <a:pt x="3021012" y="1276768"/>
                  </a:lnTo>
                  <a:lnTo>
                    <a:pt x="3013711" y="1272642"/>
                  </a:lnTo>
                  <a:lnTo>
                    <a:pt x="3006410" y="1268833"/>
                  </a:lnTo>
                  <a:lnTo>
                    <a:pt x="2999109" y="1265342"/>
                  </a:lnTo>
                  <a:lnTo>
                    <a:pt x="2991808" y="1262169"/>
                  </a:lnTo>
                  <a:lnTo>
                    <a:pt x="2983872" y="1258995"/>
                  </a:lnTo>
                  <a:lnTo>
                    <a:pt x="2976254" y="1256139"/>
                  </a:lnTo>
                  <a:lnTo>
                    <a:pt x="2968318" y="1253282"/>
                  </a:lnTo>
                  <a:lnTo>
                    <a:pt x="2960382" y="1251061"/>
                  </a:lnTo>
                  <a:lnTo>
                    <a:pt x="2952129" y="1248839"/>
                  </a:lnTo>
                  <a:lnTo>
                    <a:pt x="2944193" y="1247252"/>
                  </a:lnTo>
                  <a:lnTo>
                    <a:pt x="2935940" y="1245348"/>
                  </a:lnTo>
                  <a:lnTo>
                    <a:pt x="2927369" y="1244079"/>
                  </a:lnTo>
                  <a:lnTo>
                    <a:pt x="2919116" y="1242809"/>
                  </a:lnTo>
                  <a:lnTo>
                    <a:pt x="2910863" y="1242175"/>
                  </a:lnTo>
                  <a:lnTo>
                    <a:pt x="2901975" y="1241540"/>
                  </a:lnTo>
                  <a:lnTo>
                    <a:pt x="2893404" y="1241540"/>
                  </a:lnTo>
                  <a:lnTo>
                    <a:pt x="2646123" y="1213294"/>
                  </a:lnTo>
                  <a:lnTo>
                    <a:pt x="2646123" y="313876"/>
                  </a:lnTo>
                  <a:lnTo>
                    <a:pt x="374889" y="313876"/>
                  </a:lnTo>
                  <a:lnTo>
                    <a:pt x="374889" y="1959424"/>
                  </a:lnTo>
                  <a:lnTo>
                    <a:pt x="1610021" y="1959424"/>
                  </a:lnTo>
                  <a:lnTo>
                    <a:pt x="1923646" y="2273300"/>
                  </a:lnTo>
                  <a:lnTo>
                    <a:pt x="193952" y="2273300"/>
                  </a:lnTo>
                  <a:lnTo>
                    <a:pt x="183794" y="2273300"/>
                  </a:lnTo>
                  <a:lnTo>
                    <a:pt x="173953" y="2272348"/>
                  </a:lnTo>
                  <a:lnTo>
                    <a:pt x="164113" y="2270761"/>
                  </a:lnTo>
                  <a:lnTo>
                    <a:pt x="154908" y="2268857"/>
                  </a:lnTo>
                  <a:lnTo>
                    <a:pt x="145385" y="2266318"/>
                  </a:lnTo>
                  <a:lnTo>
                    <a:pt x="136496" y="2263144"/>
                  </a:lnTo>
                  <a:lnTo>
                    <a:pt x="127291" y="2259336"/>
                  </a:lnTo>
                  <a:lnTo>
                    <a:pt x="118720" y="2255528"/>
                  </a:lnTo>
                  <a:lnTo>
                    <a:pt x="109832" y="2250450"/>
                  </a:lnTo>
                  <a:lnTo>
                    <a:pt x="101579" y="2245689"/>
                  </a:lnTo>
                  <a:lnTo>
                    <a:pt x="93326" y="2240294"/>
                  </a:lnTo>
                  <a:lnTo>
                    <a:pt x="85390" y="2234264"/>
                  </a:lnTo>
                  <a:lnTo>
                    <a:pt x="77771" y="2227917"/>
                  </a:lnTo>
                  <a:lnTo>
                    <a:pt x="70470" y="2220935"/>
                  </a:lnTo>
                  <a:lnTo>
                    <a:pt x="63487" y="2213635"/>
                  </a:lnTo>
                  <a:lnTo>
                    <a:pt x="56821" y="2206018"/>
                  </a:lnTo>
                  <a:lnTo>
                    <a:pt x="50472" y="2198402"/>
                  </a:lnTo>
                  <a:lnTo>
                    <a:pt x="44441" y="2189833"/>
                  </a:lnTo>
                  <a:lnTo>
                    <a:pt x="38727" y="2181264"/>
                  </a:lnTo>
                  <a:lnTo>
                    <a:pt x="33013" y="2172060"/>
                  </a:lnTo>
                  <a:lnTo>
                    <a:pt x="28252" y="2162856"/>
                  </a:lnTo>
                  <a:lnTo>
                    <a:pt x="23490" y="2153335"/>
                  </a:lnTo>
                  <a:lnTo>
                    <a:pt x="19364" y="2143180"/>
                  </a:lnTo>
                  <a:lnTo>
                    <a:pt x="15237" y="2133024"/>
                  </a:lnTo>
                  <a:lnTo>
                    <a:pt x="11745" y="2122551"/>
                  </a:lnTo>
                  <a:lnTo>
                    <a:pt x="8888" y="2112078"/>
                  </a:lnTo>
                  <a:lnTo>
                    <a:pt x="6349" y="2100970"/>
                  </a:lnTo>
                  <a:lnTo>
                    <a:pt x="3809" y="2089862"/>
                  </a:lnTo>
                  <a:lnTo>
                    <a:pt x="2540" y="2078754"/>
                  </a:lnTo>
                  <a:lnTo>
                    <a:pt x="952" y="2067329"/>
                  </a:lnTo>
                  <a:lnTo>
                    <a:pt x="318" y="2055269"/>
                  </a:lnTo>
                  <a:lnTo>
                    <a:pt x="0" y="2043844"/>
                  </a:lnTo>
                  <a:lnTo>
                    <a:pt x="0" y="229774"/>
                  </a:lnTo>
                  <a:lnTo>
                    <a:pt x="318" y="218031"/>
                  </a:lnTo>
                  <a:lnTo>
                    <a:pt x="952" y="205971"/>
                  </a:lnTo>
                  <a:lnTo>
                    <a:pt x="2540" y="194546"/>
                  </a:lnTo>
                  <a:lnTo>
                    <a:pt x="3809" y="183438"/>
                  </a:lnTo>
                  <a:lnTo>
                    <a:pt x="6349" y="172330"/>
                  </a:lnTo>
                  <a:lnTo>
                    <a:pt x="8888" y="161540"/>
                  </a:lnTo>
                  <a:lnTo>
                    <a:pt x="11745" y="150749"/>
                  </a:lnTo>
                  <a:lnTo>
                    <a:pt x="15237" y="140276"/>
                  </a:lnTo>
                  <a:lnTo>
                    <a:pt x="19364" y="130121"/>
                  </a:lnTo>
                  <a:lnTo>
                    <a:pt x="23490" y="119965"/>
                  </a:lnTo>
                  <a:lnTo>
                    <a:pt x="28252" y="110444"/>
                  </a:lnTo>
                  <a:lnTo>
                    <a:pt x="33013" y="101240"/>
                  </a:lnTo>
                  <a:lnTo>
                    <a:pt x="38727" y="92037"/>
                  </a:lnTo>
                  <a:lnTo>
                    <a:pt x="44441" y="83468"/>
                  </a:lnTo>
                  <a:lnTo>
                    <a:pt x="50472" y="74899"/>
                  </a:lnTo>
                  <a:lnTo>
                    <a:pt x="56821" y="67282"/>
                  </a:lnTo>
                  <a:lnTo>
                    <a:pt x="63487" y="59665"/>
                  </a:lnTo>
                  <a:lnTo>
                    <a:pt x="70470" y="52366"/>
                  </a:lnTo>
                  <a:lnTo>
                    <a:pt x="77771" y="45384"/>
                  </a:lnTo>
                  <a:lnTo>
                    <a:pt x="85390" y="39036"/>
                  </a:lnTo>
                  <a:lnTo>
                    <a:pt x="93326" y="33324"/>
                  </a:lnTo>
                  <a:lnTo>
                    <a:pt x="101579" y="27611"/>
                  </a:lnTo>
                  <a:lnTo>
                    <a:pt x="109832" y="22851"/>
                  </a:lnTo>
                  <a:lnTo>
                    <a:pt x="118720" y="17773"/>
                  </a:lnTo>
                  <a:lnTo>
                    <a:pt x="127291" y="13964"/>
                  </a:lnTo>
                  <a:lnTo>
                    <a:pt x="136496" y="10156"/>
                  </a:lnTo>
                  <a:lnTo>
                    <a:pt x="145385" y="6982"/>
                  </a:lnTo>
                  <a:lnTo>
                    <a:pt x="154908" y="4443"/>
                  </a:lnTo>
                  <a:lnTo>
                    <a:pt x="164113" y="2539"/>
                  </a:lnTo>
                  <a:lnTo>
                    <a:pt x="173953" y="952"/>
                  </a:lnTo>
                  <a:lnTo>
                    <a:pt x="18379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PA_组合 20"/>
          <p:cNvGrpSpPr/>
          <p:nvPr>
            <p:custDataLst>
              <p:tags r:id="rId6"/>
            </p:custDataLst>
          </p:nvPr>
        </p:nvGrpSpPr>
        <p:grpSpPr>
          <a:xfrm>
            <a:off x="5125809" y="3047344"/>
            <a:ext cx="1041476" cy="1041476"/>
            <a:chOff x="6821550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椭圆 9"/>
            <p:cNvSpPr/>
            <p:nvPr/>
          </p:nvSpPr>
          <p:spPr>
            <a:xfrm>
              <a:off x="6821550" y="1828640"/>
              <a:ext cx="576064" cy="576064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11" name="KSO_Shape"/>
            <p:cNvSpPr>
              <a:spLocks/>
            </p:cNvSpPr>
            <p:nvPr/>
          </p:nvSpPr>
          <p:spPr bwMode="auto">
            <a:xfrm>
              <a:off x="6947440" y="2028536"/>
              <a:ext cx="324284" cy="247321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PA_组合 23"/>
          <p:cNvGrpSpPr/>
          <p:nvPr>
            <p:custDataLst>
              <p:tags r:id="rId7"/>
            </p:custDataLst>
          </p:nvPr>
        </p:nvGrpSpPr>
        <p:grpSpPr>
          <a:xfrm>
            <a:off x="7764286" y="2719125"/>
            <a:ext cx="848958" cy="848958"/>
            <a:chOff x="7537747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椭圆 12"/>
            <p:cNvSpPr/>
            <p:nvPr/>
          </p:nvSpPr>
          <p:spPr>
            <a:xfrm>
              <a:off x="7537747" y="1828640"/>
              <a:ext cx="576064" cy="576064"/>
            </a:xfrm>
            <a:prstGeom prst="ellipse">
              <a:avLst/>
            </a:prstGeom>
            <a:solidFill>
              <a:srgbClr val="A4001D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" name="KSO_Shape"/>
            <p:cNvSpPr>
              <a:spLocks/>
            </p:cNvSpPr>
            <p:nvPr/>
          </p:nvSpPr>
          <p:spPr bwMode="auto">
            <a:xfrm>
              <a:off x="7677487" y="1973096"/>
              <a:ext cx="296583" cy="293618"/>
            </a:xfrm>
            <a:custGeom>
              <a:avLst/>
              <a:gdLst>
                <a:gd name="T0" fmla="*/ 615878 w 2390775"/>
                <a:gd name="T1" fmla="*/ 1467970 h 2365376"/>
                <a:gd name="T2" fmla="*/ 587250 w 2390775"/>
                <a:gd name="T3" fmla="*/ 1401697 h 2365376"/>
                <a:gd name="T4" fmla="*/ 1282649 w 2390775"/>
                <a:gd name="T5" fmla="*/ 1393474 h 2365376"/>
                <a:gd name="T6" fmla="*/ 1180915 w 2390775"/>
                <a:gd name="T7" fmla="*/ 1446870 h 2365376"/>
                <a:gd name="T8" fmla="*/ 1210073 w 2390775"/>
                <a:gd name="T9" fmla="*/ 1382167 h 2365376"/>
                <a:gd name="T10" fmla="*/ 653657 w 2390775"/>
                <a:gd name="T11" fmla="*/ 1314699 h 2365376"/>
                <a:gd name="T12" fmla="*/ 646041 w 2390775"/>
                <a:gd name="T13" fmla="*/ 1180275 h 2365376"/>
                <a:gd name="T14" fmla="*/ 589870 w 2390775"/>
                <a:gd name="T15" fmla="*/ 1105327 h 2365376"/>
                <a:gd name="T16" fmla="*/ 599516 w 2390775"/>
                <a:gd name="T17" fmla="*/ 1141280 h 2365376"/>
                <a:gd name="T18" fmla="*/ 579914 w 2390775"/>
                <a:gd name="T19" fmla="*/ 1158779 h 2365376"/>
                <a:gd name="T20" fmla="*/ 541333 w 2390775"/>
                <a:gd name="T21" fmla="*/ 1105965 h 2365376"/>
                <a:gd name="T22" fmla="*/ 1137260 w 2390775"/>
                <a:gd name="T23" fmla="*/ 1009231 h 2365376"/>
                <a:gd name="T24" fmla="*/ 1143562 w 2390775"/>
                <a:gd name="T25" fmla="*/ 1026145 h 2365376"/>
                <a:gd name="T26" fmla="*/ 1096615 w 2390775"/>
                <a:gd name="T27" fmla="*/ 1069549 h 2365376"/>
                <a:gd name="T28" fmla="*/ 1102602 w 2390775"/>
                <a:gd name="T29" fmla="*/ 1001572 h 2365376"/>
                <a:gd name="T30" fmla="*/ 972739 w 2390775"/>
                <a:gd name="T31" fmla="*/ 835988 h 2365376"/>
                <a:gd name="T32" fmla="*/ 989500 w 2390775"/>
                <a:gd name="T33" fmla="*/ 1138672 h 2365376"/>
                <a:gd name="T34" fmla="*/ 639427 w 2390775"/>
                <a:gd name="T35" fmla="*/ 1423644 h 2365376"/>
                <a:gd name="T36" fmla="*/ 599898 w 2390775"/>
                <a:gd name="T37" fmla="*/ 1003302 h 2365376"/>
                <a:gd name="T38" fmla="*/ 529694 w 2390775"/>
                <a:gd name="T39" fmla="*/ 1090596 h 2365376"/>
                <a:gd name="T40" fmla="*/ 602428 w 2390775"/>
                <a:gd name="T41" fmla="*/ 868249 h 2365376"/>
                <a:gd name="T42" fmla="*/ 861740 w 2390775"/>
                <a:gd name="T43" fmla="*/ 924231 h 2365376"/>
                <a:gd name="T44" fmla="*/ 755609 w 2390775"/>
                <a:gd name="T45" fmla="*/ 542052 h 2365376"/>
                <a:gd name="T46" fmla="*/ 929665 w 2390775"/>
                <a:gd name="T47" fmla="*/ 525915 h 2365376"/>
                <a:gd name="T48" fmla="*/ 909019 w 2390775"/>
                <a:gd name="T49" fmla="*/ 571798 h 2365376"/>
                <a:gd name="T50" fmla="*/ 936652 w 2390775"/>
                <a:gd name="T51" fmla="*/ 586353 h 2365376"/>
                <a:gd name="T52" fmla="*/ 928394 w 2390775"/>
                <a:gd name="T53" fmla="*/ 688879 h 2365376"/>
                <a:gd name="T54" fmla="*/ 840414 w 2390775"/>
                <a:gd name="T55" fmla="*/ 772101 h 2365376"/>
                <a:gd name="T56" fmla="*/ 742269 w 2390775"/>
                <a:gd name="T57" fmla="*/ 675588 h 2365376"/>
                <a:gd name="T58" fmla="*/ 738139 w 2390775"/>
                <a:gd name="T59" fmla="*/ 608504 h 2365376"/>
                <a:gd name="T60" fmla="*/ 761643 w 2390775"/>
                <a:gd name="T61" fmla="*/ 510093 h 2365376"/>
                <a:gd name="T62" fmla="*/ 617010 w 2390775"/>
                <a:gd name="T63" fmla="*/ 449064 h 2365376"/>
                <a:gd name="T64" fmla="*/ 350272 w 2390775"/>
                <a:gd name="T65" fmla="*/ 638327 h 2365376"/>
                <a:gd name="T66" fmla="*/ 215163 w 2390775"/>
                <a:gd name="T67" fmla="*/ 939947 h 2365376"/>
                <a:gd name="T68" fmla="*/ 256613 w 2390775"/>
                <a:gd name="T69" fmla="*/ 1277331 h 2365376"/>
                <a:gd name="T70" fmla="*/ 458486 w 2390775"/>
                <a:gd name="T71" fmla="*/ 1534008 h 2365376"/>
                <a:gd name="T72" fmla="*/ 767308 w 2390775"/>
                <a:gd name="T73" fmla="*/ 1655225 h 2365376"/>
                <a:gd name="T74" fmla="*/ 1101127 w 2390775"/>
                <a:gd name="T75" fmla="*/ 1596674 h 2365376"/>
                <a:gd name="T76" fmla="*/ 1347614 w 2390775"/>
                <a:gd name="T77" fmla="*/ 1383040 h 2365376"/>
                <a:gd name="T78" fmla="*/ 1453614 w 2390775"/>
                <a:gd name="T79" fmla="*/ 1066861 h 2365376"/>
                <a:gd name="T80" fmla="*/ 1378939 w 2390775"/>
                <a:gd name="T81" fmla="*/ 738024 h 2365376"/>
                <a:gd name="T82" fmla="*/ 1153652 w 2390775"/>
                <a:gd name="T83" fmla="*/ 501602 h 2365376"/>
                <a:gd name="T84" fmla="*/ 831224 w 2390775"/>
                <a:gd name="T85" fmla="*/ 411085 h 2365376"/>
                <a:gd name="T86" fmla="*/ 989432 w 2390775"/>
                <a:gd name="T87" fmla="*/ 315187 h 2365376"/>
                <a:gd name="T88" fmla="*/ 1471649 w 2390775"/>
                <a:gd name="T89" fmla="*/ 671876 h 2365376"/>
                <a:gd name="T90" fmla="*/ 1554866 w 2390775"/>
                <a:gd name="T91" fmla="*/ 1171938 h 2365376"/>
                <a:gd name="T92" fmla="*/ 1239716 w 2390775"/>
                <a:gd name="T93" fmla="*/ 1647313 h 2365376"/>
                <a:gd name="T94" fmla="*/ 646121 w 2390775"/>
                <a:gd name="T95" fmla="*/ 1748275 h 2365376"/>
                <a:gd name="T96" fmla="*/ 110112 w 2390775"/>
                <a:gd name="T97" fmla="*/ 1186813 h 2365376"/>
                <a:gd name="T98" fmla="*/ 251551 w 2390775"/>
                <a:gd name="T99" fmla="*/ 580725 h 2365376"/>
                <a:gd name="T100" fmla="*/ 1549044 w 2390775"/>
                <a:gd name="T101" fmla="*/ 160116 h 2365376"/>
                <a:gd name="T102" fmla="*/ 1461002 w 2390775"/>
                <a:gd name="T103" fmla="*/ 284475 h 2365376"/>
                <a:gd name="T104" fmla="*/ 1550307 w 2390775"/>
                <a:gd name="T105" fmla="*/ 426554 h 2365376"/>
                <a:gd name="T106" fmla="*/ 1719764 w 2390775"/>
                <a:gd name="T107" fmla="*/ 380038 h 2365376"/>
                <a:gd name="T108" fmla="*/ 1735543 w 2390775"/>
                <a:gd name="T109" fmla="*/ 232579 h 2365376"/>
                <a:gd name="T110" fmla="*/ 1705909 w 2390775"/>
                <a:gd name="T111" fmla="*/ 94508 h 2365376"/>
                <a:gd name="T112" fmla="*/ 1774050 w 2390775"/>
                <a:gd name="T113" fmla="*/ 148403 h 2365376"/>
                <a:gd name="T114" fmla="*/ 1781614 w 2390775"/>
                <a:gd name="T115" fmla="*/ 428769 h 2365376"/>
                <a:gd name="T116" fmla="*/ 1600166 w 2390775"/>
                <a:gd name="T117" fmla="*/ 516104 h 2365376"/>
                <a:gd name="T118" fmla="*/ 1452167 w 2390775"/>
                <a:gd name="T119" fmla="*/ 455349 h 2365376"/>
                <a:gd name="T120" fmla="*/ 1310478 w 2390775"/>
                <a:gd name="T121" fmla="*/ 259477 h 2365376"/>
                <a:gd name="T122" fmla="*/ 1562614 w 2390775"/>
                <a:gd name="T123" fmla="*/ 74046 h 236537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90775" h="2365376">
                  <a:moveTo>
                    <a:pt x="761351" y="1739900"/>
                  </a:moveTo>
                  <a:lnTo>
                    <a:pt x="791690" y="1805294"/>
                  </a:lnTo>
                  <a:lnTo>
                    <a:pt x="794883" y="1808051"/>
                  </a:lnTo>
                  <a:lnTo>
                    <a:pt x="797278" y="1811991"/>
                  </a:lnTo>
                  <a:lnTo>
                    <a:pt x="800871" y="1817112"/>
                  </a:lnTo>
                  <a:lnTo>
                    <a:pt x="803266" y="1822233"/>
                  </a:lnTo>
                  <a:lnTo>
                    <a:pt x="804065" y="1825384"/>
                  </a:lnTo>
                  <a:lnTo>
                    <a:pt x="804863" y="1828536"/>
                  </a:lnTo>
                  <a:lnTo>
                    <a:pt x="804863" y="1831687"/>
                  </a:lnTo>
                  <a:lnTo>
                    <a:pt x="804863" y="1834839"/>
                  </a:lnTo>
                  <a:lnTo>
                    <a:pt x="804065" y="1837990"/>
                  </a:lnTo>
                  <a:lnTo>
                    <a:pt x="802867" y="1841142"/>
                  </a:lnTo>
                  <a:lnTo>
                    <a:pt x="801670" y="1842718"/>
                  </a:lnTo>
                  <a:lnTo>
                    <a:pt x="799674" y="1844687"/>
                  </a:lnTo>
                  <a:lnTo>
                    <a:pt x="797278" y="1845475"/>
                  </a:lnTo>
                  <a:lnTo>
                    <a:pt x="794484" y="1845869"/>
                  </a:lnTo>
                  <a:lnTo>
                    <a:pt x="790891" y="1846263"/>
                  </a:lnTo>
                  <a:lnTo>
                    <a:pt x="787698" y="1845869"/>
                  </a:lnTo>
                  <a:lnTo>
                    <a:pt x="784105" y="1845475"/>
                  </a:lnTo>
                  <a:lnTo>
                    <a:pt x="780512" y="1844293"/>
                  </a:lnTo>
                  <a:lnTo>
                    <a:pt x="776520" y="1842718"/>
                  </a:lnTo>
                  <a:lnTo>
                    <a:pt x="772927" y="1841142"/>
                  </a:lnTo>
                  <a:lnTo>
                    <a:pt x="768935" y="1839172"/>
                  </a:lnTo>
                  <a:lnTo>
                    <a:pt x="765343" y="1836809"/>
                  </a:lnTo>
                  <a:lnTo>
                    <a:pt x="761750" y="1834051"/>
                  </a:lnTo>
                  <a:lnTo>
                    <a:pt x="758955" y="1831294"/>
                  </a:lnTo>
                  <a:lnTo>
                    <a:pt x="756161" y="1827748"/>
                  </a:lnTo>
                  <a:lnTo>
                    <a:pt x="754165" y="1824597"/>
                  </a:lnTo>
                  <a:lnTo>
                    <a:pt x="748975" y="1815536"/>
                  </a:lnTo>
                  <a:lnTo>
                    <a:pt x="745782" y="1808839"/>
                  </a:lnTo>
                  <a:lnTo>
                    <a:pt x="743387" y="1803718"/>
                  </a:lnTo>
                  <a:lnTo>
                    <a:pt x="742588" y="1799385"/>
                  </a:lnTo>
                  <a:lnTo>
                    <a:pt x="742588" y="1795051"/>
                  </a:lnTo>
                  <a:lnTo>
                    <a:pt x="743387" y="1790718"/>
                  </a:lnTo>
                  <a:lnTo>
                    <a:pt x="746181" y="1778112"/>
                  </a:lnTo>
                  <a:lnTo>
                    <a:pt x="746979" y="1774173"/>
                  </a:lnTo>
                  <a:lnTo>
                    <a:pt x="746979" y="1772203"/>
                  </a:lnTo>
                  <a:lnTo>
                    <a:pt x="746181" y="1771021"/>
                  </a:lnTo>
                  <a:lnTo>
                    <a:pt x="745383" y="1770627"/>
                  </a:lnTo>
                  <a:lnTo>
                    <a:pt x="742987" y="1770627"/>
                  </a:lnTo>
                  <a:lnTo>
                    <a:pt x="742189" y="1770233"/>
                  </a:lnTo>
                  <a:lnTo>
                    <a:pt x="741790" y="1769839"/>
                  </a:lnTo>
                  <a:lnTo>
                    <a:pt x="738596" y="1761961"/>
                  </a:lnTo>
                  <a:lnTo>
                    <a:pt x="736999" y="1758021"/>
                  </a:lnTo>
                  <a:lnTo>
                    <a:pt x="736600" y="1756052"/>
                  </a:lnTo>
                  <a:lnTo>
                    <a:pt x="736600" y="1754476"/>
                  </a:lnTo>
                  <a:lnTo>
                    <a:pt x="742189" y="1750536"/>
                  </a:lnTo>
                  <a:lnTo>
                    <a:pt x="747379" y="1747385"/>
                  </a:lnTo>
                  <a:lnTo>
                    <a:pt x="750971" y="1745021"/>
                  </a:lnTo>
                  <a:lnTo>
                    <a:pt x="754165" y="1743839"/>
                  </a:lnTo>
                  <a:lnTo>
                    <a:pt x="758556" y="1741870"/>
                  </a:lnTo>
                  <a:lnTo>
                    <a:pt x="759754" y="1741870"/>
                  </a:lnTo>
                  <a:lnTo>
                    <a:pt x="761351" y="1739900"/>
                  </a:lnTo>
                  <a:close/>
                  <a:moveTo>
                    <a:pt x="1554438" y="1730375"/>
                  </a:moveTo>
                  <a:lnTo>
                    <a:pt x="1565575" y="1730375"/>
                  </a:lnTo>
                  <a:lnTo>
                    <a:pt x="1575916" y="1730375"/>
                  </a:lnTo>
                  <a:lnTo>
                    <a:pt x="1586258" y="1731163"/>
                  </a:lnTo>
                  <a:lnTo>
                    <a:pt x="1591031" y="1731951"/>
                  </a:lnTo>
                  <a:lnTo>
                    <a:pt x="1595008" y="1733133"/>
                  </a:lnTo>
                  <a:lnTo>
                    <a:pt x="1598986" y="1734314"/>
                  </a:lnTo>
                  <a:lnTo>
                    <a:pt x="1602168" y="1735890"/>
                  </a:lnTo>
                  <a:lnTo>
                    <a:pt x="1605350" y="1737860"/>
                  </a:lnTo>
                  <a:lnTo>
                    <a:pt x="1607339" y="1739830"/>
                  </a:lnTo>
                  <a:lnTo>
                    <a:pt x="1608929" y="1741799"/>
                  </a:lnTo>
                  <a:lnTo>
                    <a:pt x="1609725" y="1744951"/>
                  </a:lnTo>
                  <a:lnTo>
                    <a:pt x="1609725" y="1747708"/>
                  </a:lnTo>
                  <a:lnTo>
                    <a:pt x="1608929" y="1751648"/>
                  </a:lnTo>
                  <a:lnTo>
                    <a:pt x="1607339" y="1755193"/>
                  </a:lnTo>
                  <a:lnTo>
                    <a:pt x="1604554" y="1759920"/>
                  </a:lnTo>
                  <a:lnTo>
                    <a:pt x="1600577" y="1764648"/>
                  </a:lnTo>
                  <a:lnTo>
                    <a:pt x="1595804" y="1769769"/>
                  </a:lnTo>
                  <a:lnTo>
                    <a:pt x="1589042" y="1776072"/>
                  </a:lnTo>
                  <a:lnTo>
                    <a:pt x="1582678" y="1781193"/>
                  </a:lnTo>
                  <a:lnTo>
                    <a:pt x="1576314" y="1786314"/>
                  </a:lnTo>
                  <a:lnTo>
                    <a:pt x="1570348" y="1790647"/>
                  </a:lnTo>
                  <a:lnTo>
                    <a:pt x="1563586" y="1794193"/>
                  </a:lnTo>
                  <a:lnTo>
                    <a:pt x="1557222" y="1797738"/>
                  </a:lnTo>
                  <a:lnTo>
                    <a:pt x="1550461" y="1800496"/>
                  </a:lnTo>
                  <a:lnTo>
                    <a:pt x="1544097" y="1802466"/>
                  </a:lnTo>
                  <a:lnTo>
                    <a:pt x="1537733" y="1804829"/>
                  </a:lnTo>
                  <a:lnTo>
                    <a:pt x="1530971" y="1806799"/>
                  </a:lnTo>
                  <a:lnTo>
                    <a:pt x="1524607" y="1807981"/>
                  </a:lnTo>
                  <a:lnTo>
                    <a:pt x="1518243" y="1809163"/>
                  </a:lnTo>
                  <a:lnTo>
                    <a:pt x="1505117" y="1811132"/>
                  </a:lnTo>
                  <a:lnTo>
                    <a:pt x="1491992" y="1812314"/>
                  </a:lnTo>
                  <a:lnTo>
                    <a:pt x="1486026" y="1813102"/>
                  </a:lnTo>
                  <a:lnTo>
                    <a:pt x="1483241" y="1813890"/>
                  </a:lnTo>
                  <a:lnTo>
                    <a:pt x="1482048" y="1814678"/>
                  </a:lnTo>
                  <a:lnTo>
                    <a:pt x="1481253" y="1815072"/>
                  </a:lnTo>
                  <a:lnTo>
                    <a:pt x="1480855" y="1815859"/>
                  </a:lnTo>
                  <a:lnTo>
                    <a:pt x="1480855" y="1817041"/>
                  </a:lnTo>
                  <a:lnTo>
                    <a:pt x="1481253" y="1818617"/>
                  </a:lnTo>
                  <a:lnTo>
                    <a:pt x="1482048" y="1819799"/>
                  </a:lnTo>
                  <a:lnTo>
                    <a:pt x="1482048" y="1821375"/>
                  </a:lnTo>
                  <a:lnTo>
                    <a:pt x="1482048" y="1821769"/>
                  </a:lnTo>
                  <a:lnTo>
                    <a:pt x="1480855" y="1822556"/>
                  </a:lnTo>
                  <a:lnTo>
                    <a:pt x="1471309" y="1830829"/>
                  </a:lnTo>
                  <a:lnTo>
                    <a:pt x="1465343" y="1834375"/>
                  </a:lnTo>
                  <a:lnTo>
                    <a:pt x="1463354" y="1835556"/>
                  </a:lnTo>
                  <a:lnTo>
                    <a:pt x="1461365" y="1836738"/>
                  </a:lnTo>
                  <a:lnTo>
                    <a:pt x="1452615" y="1830041"/>
                  </a:lnTo>
                  <a:lnTo>
                    <a:pt x="1445853" y="1824132"/>
                  </a:lnTo>
                  <a:lnTo>
                    <a:pt x="1440285" y="1819405"/>
                  </a:lnTo>
                  <a:lnTo>
                    <a:pt x="1437103" y="1815072"/>
                  </a:lnTo>
                  <a:lnTo>
                    <a:pt x="1434716" y="1812314"/>
                  </a:lnTo>
                  <a:lnTo>
                    <a:pt x="1433125" y="1810344"/>
                  </a:lnTo>
                  <a:lnTo>
                    <a:pt x="1432330" y="1808375"/>
                  </a:lnTo>
                  <a:lnTo>
                    <a:pt x="1428750" y="1806799"/>
                  </a:lnTo>
                  <a:lnTo>
                    <a:pt x="1512675" y="1734314"/>
                  </a:lnTo>
                  <a:lnTo>
                    <a:pt x="1518641" y="1733527"/>
                  </a:lnTo>
                  <a:lnTo>
                    <a:pt x="1533755" y="1731951"/>
                  </a:lnTo>
                  <a:lnTo>
                    <a:pt x="1543699" y="1731163"/>
                  </a:lnTo>
                  <a:lnTo>
                    <a:pt x="1554438" y="1730375"/>
                  </a:lnTo>
                  <a:close/>
                  <a:moveTo>
                    <a:pt x="588962" y="1535113"/>
                  </a:moveTo>
                  <a:lnTo>
                    <a:pt x="694496" y="1535113"/>
                  </a:lnTo>
                  <a:lnTo>
                    <a:pt x="694496" y="1557872"/>
                  </a:lnTo>
                  <a:lnTo>
                    <a:pt x="694894" y="1558271"/>
                  </a:lnTo>
                  <a:lnTo>
                    <a:pt x="696885" y="1560268"/>
                  </a:lnTo>
                  <a:lnTo>
                    <a:pt x="698478" y="1560667"/>
                  </a:lnTo>
                  <a:lnTo>
                    <a:pt x="700469" y="1561466"/>
                  </a:lnTo>
                  <a:lnTo>
                    <a:pt x="704053" y="1561865"/>
                  </a:lnTo>
                  <a:lnTo>
                    <a:pt x="707239" y="1561865"/>
                  </a:lnTo>
                  <a:lnTo>
                    <a:pt x="711222" y="1561865"/>
                  </a:lnTo>
                  <a:lnTo>
                    <a:pt x="714407" y="1561466"/>
                  </a:lnTo>
                  <a:lnTo>
                    <a:pt x="716797" y="1560667"/>
                  </a:lnTo>
                  <a:lnTo>
                    <a:pt x="718390" y="1560268"/>
                  </a:lnTo>
                  <a:lnTo>
                    <a:pt x="720381" y="1558271"/>
                  </a:lnTo>
                  <a:lnTo>
                    <a:pt x="720779" y="1557872"/>
                  </a:lnTo>
                  <a:lnTo>
                    <a:pt x="720779" y="1535113"/>
                  </a:lnTo>
                  <a:lnTo>
                    <a:pt x="820737" y="1535113"/>
                  </a:lnTo>
                  <a:lnTo>
                    <a:pt x="820737" y="1644117"/>
                  </a:lnTo>
                  <a:lnTo>
                    <a:pt x="820339" y="1648908"/>
                  </a:lnTo>
                  <a:lnTo>
                    <a:pt x="819144" y="1652901"/>
                  </a:lnTo>
                  <a:lnTo>
                    <a:pt x="816755" y="1656894"/>
                  </a:lnTo>
                  <a:lnTo>
                    <a:pt x="814365" y="1660088"/>
                  </a:lnTo>
                  <a:lnTo>
                    <a:pt x="810781" y="1663283"/>
                  </a:lnTo>
                  <a:lnTo>
                    <a:pt x="806799" y="1665279"/>
                  </a:lnTo>
                  <a:lnTo>
                    <a:pt x="802418" y="1666477"/>
                  </a:lnTo>
                  <a:lnTo>
                    <a:pt x="797639" y="1666876"/>
                  </a:lnTo>
                  <a:lnTo>
                    <a:pt x="612060" y="1666876"/>
                  </a:lnTo>
                  <a:lnTo>
                    <a:pt x="607281" y="1666477"/>
                  </a:lnTo>
                  <a:lnTo>
                    <a:pt x="602901" y="1665279"/>
                  </a:lnTo>
                  <a:lnTo>
                    <a:pt x="598918" y="1663283"/>
                  </a:lnTo>
                  <a:lnTo>
                    <a:pt x="595732" y="1660088"/>
                  </a:lnTo>
                  <a:lnTo>
                    <a:pt x="592546" y="1656894"/>
                  </a:lnTo>
                  <a:lnTo>
                    <a:pt x="590555" y="1652901"/>
                  </a:lnTo>
                  <a:lnTo>
                    <a:pt x="589360" y="1648908"/>
                  </a:lnTo>
                  <a:lnTo>
                    <a:pt x="588962" y="1644117"/>
                  </a:lnTo>
                  <a:lnTo>
                    <a:pt x="588962" y="1535113"/>
                  </a:lnTo>
                  <a:close/>
                  <a:moveTo>
                    <a:pt x="612060" y="1476375"/>
                  </a:moveTo>
                  <a:lnTo>
                    <a:pt x="797639" y="1476375"/>
                  </a:lnTo>
                  <a:lnTo>
                    <a:pt x="802418" y="1476769"/>
                  </a:lnTo>
                  <a:lnTo>
                    <a:pt x="806799" y="1477950"/>
                  </a:lnTo>
                  <a:lnTo>
                    <a:pt x="810781" y="1480312"/>
                  </a:lnTo>
                  <a:lnTo>
                    <a:pt x="814365" y="1483068"/>
                  </a:lnTo>
                  <a:lnTo>
                    <a:pt x="816755" y="1486611"/>
                  </a:lnTo>
                  <a:lnTo>
                    <a:pt x="819144" y="1490155"/>
                  </a:lnTo>
                  <a:lnTo>
                    <a:pt x="820339" y="1494485"/>
                  </a:lnTo>
                  <a:lnTo>
                    <a:pt x="820737" y="1498816"/>
                  </a:lnTo>
                  <a:lnTo>
                    <a:pt x="820737" y="1525588"/>
                  </a:lnTo>
                  <a:lnTo>
                    <a:pt x="588962" y="1525588"/>
                  </a:lnTo>
                  <a:lnTo>
                    <a:pt x="588962" y="1498816"/>
                  </a:lnTo>
                  <a:lnTo>
                    <a:pt x="589360" y="1494485"/>
                  </a:lnTo>
                  <a:lnTo>
                    <a:pt x="590555" y="1490155"/>
                  </a:lnTo>
                  <a:lnTo>
                    <a:pt x="592546" y="1486611"/>
                  </a:lnTo>
                  <a:lnTo>
                    <a:pt x="595732" y="1483068"/>
                  </a:lnTo>
                  <a:lnTo>
                    <a:pt x="598918" y="1480312"/>
                  </a:lnTo>
                  <a:lnTo>
                    <a:pt x="602901" y="1477950"/>
                  </a:lnTo>
                  <a:lnTo>
                    <a:pt x="607281" y="1476769"/>
                  </a:lnTo>
                  <a:lnTo>
                    <a:pt x="612060" y="1476375"/>
                  </a:lnTo>
                  <a:close/>
                  <a:moveTo>
                    <a:pt x="725449" y="1381125"/>
                  </a:moveTo>
                  <a:lnTo>
                    <a:pt x="730525" y="1381524"/>
                  </a:lnTo>
                  <a:lnTo>
                    <a:pt x="732087" y="1381524"/>
                  </a:lnTo>
                  <a:lnTo>
                    <a:pt x="734430" y="1382322"/>
                  </a:lnTo>
                  <a:lnTo>
                    <a:pt x="737554" y="1384317"/>
                  </a:lnTo>
                  <a:lnTo>
                    <a:pt x="740287" y="1386312"/>
                  </a:lnTo>
                  <a:lnTo>
                    <a:pt x="743411" y="1389505"/>
                  </a:lnTo>
                  <a:lnTo>
                    <a:pt x="746535" y="1393096"/>
                  </a:lnTo>
                  <a:lnTo>
                    <a:pt x="749659" y="1397486"/>
                  </a:lnTo>
                  <a:lnTo>
                    <a:pt x="755906" y="1407063"/>
                  </a:lnTo>
                  <a:lnTo>
                    <a:pt x="761373" y="1417837"/>
                  </a:lnTo>
                  <a:lnTo>
                    <a:pt x="766059" y="1427813"/>
                  </a:lnTo>
                  <a:lnTo>
                    <a:pt x="769182" y="1437390"/>
                  </a:lnTo>
                  <a:lnTo>
                    <a:pt x="770744" y="1441780"/>
                  </a:lnTo>
                  <a:lnTo>
                    <a:pt x="771525" y="1445770"/>
                  </a:lnTo>
                  <a:lnTo>
                    <a:pt x="771525" y="1448164"/>
                  </a:lnTo>
                  <a:lnTo>
                    <a:pt x="771525" y="1450159"/>
                  </a:lnTo>
                  <a:lnTo>
                    <a:pt x="770744" y="1451357"/>
                  </a:lnTo>
                  <a:lnTo>
                    <a:pt x="769182" y="1452155"/>
                  </a:lnTo>
                  <a:lnTo>
                    <a:pt x="768011" y="1452155"/>
                  </a:lnTo>
                  <a:lnTo>
                    <a:pt x="766449" y="1450958"/>
                  </a:lnTo>
                  <a:lnTo>
                    <a:pt x="764887" y="1449760"/>
                  </a:lnTo>
                  <a:lnTo>
                    <a:pt x="762544" y="1448563"/>
                  </a:lnTo>
                  <a:lnTo>
                    <a:pt x="759030" y="1444174"/>
                  </a:lnTo>
                  <a:lnTo>
                    <a:pt x="755516" y="1439784"/>
                  </a:lnTo>
                  <a:lnTo>
                    <a:pt x="753173" y="1434996"/>
                  </a:lnTo>
                  <a:lnTo>
                    <a:pt x="752392" y="1433400"/>
                  </a:lnTo>
                  <a:lnTo>
                    <a:pt x="752392" y="1431404"/>
                  </a:lnTo>
                  <a:lnTo>
                    <a:pt x="752001" y="1428611"/>
                  </a:lnTo>
                  <a:lnTo>
                    <a:pt x="750830" y="1426616"/>
                  </a:lnTo>
                  <a:lnTo>
                    <a:pt x="748878" y="1425419"/>
                  </a:lnTo>
                  <a:lnTo>
                    <a:pt x="746925" y="1425020"/>
                  </a:lnTo>
                  <a:lnTo>
                    <a:pt x="746144" y="1425419"/>
                  </a:lnTo>
                  <a:lnTo>
                    <a:pt x="745363" y="1425818"/>
                  </a:lnTo>
                  <a:lnTo>
                    <a:pt x="744582" y="1426616"/>
                  </a:lnTo>
                  <a:lnTo>
                    <a:pt x="743411" y="1427414"/>
                  </a:lnTo>
                  <a:lnTo>
                    <a:pt x="742630" y="1428611"/>
                  </a:lnTo>
                  <a:lnTo>
                    <a:pt x="742240" y="1430207"/>
                  </a:lnTo>
                  <a:lnTo>
                    <a:pt x="741849" y="1432602"/>
                  </a:lnTo>
                  <a:lnTo>
                    <a:pt x="741849" y="1434597"/>
                  </a:lnTo>
                  <a:lnTo>
                    <a:pt x="741459" y="1439385"/>
                  </a:lnTo>
                  <a:lnTo>
                    <a:pt x="740678" y="1443376"/>
                  </a:lnTo>
                  <a:lnTo>
                    <a:pt x="739897" y="1445371"/>
                  </a:lnTo>
                  <a:lnTo>
                    <a:pt x="739116" y="1446967"/>
                  </a:lnTo>
                  <a:lnTo>
                    <a:pt x="737944" y="1448164"/>
                  </a:lnTo>
                  <a:lnTo>
                    <a:pt x="735992" y="1449361"/>
                  </a:lnTo>
                  <a:lnTo>
                    <a:pt x="734430" y="1450558"/>
                  </a:lnTo>
                  <a:lnTo>
                    <a:pt x="732868" y="1452155"/>
                  </a:lnTo>
                  <a:lnTo>
                    <a:pt x="730525" y="1452953"/>
                  </a:lnTo>
                  <a:lnTo>
                    <a:pt x="727792" y="1453352"/>
                  </a:lnTo>
                  <a:lnTo>
                    <a:pt x="721935" y="1454150"/>
                  </a:lnTo>
                  <a:lnTo>
                    <a:pt x="715297" y="1454150"/>
                  </a:lnTo>
                  <a:lnTo>
                    <a:pt x="712173" y="1453751"/>
                  </a:lnTo>
                  <a:lnTo>
                    <a:pt x="709049" y="1452953"/>
                  </a:lnTo>
                  <a:lnTo>
                    <a:pt x="706706" y="1452155"/>
                  </a:lnTo>
                  <a:lnTo>
                    <a:pt x="703973" y="1450558"/>
                  </a:lnTo>
                  <a:lnTo>
                    <a:pt x="701240" y="1448962"/>
                  </a:lnTo>
                  <a:lnTo>
                    <a:pt x="699287" y="1447366"/>
                  </a:lnTo>
                  <a:lnTo>
                    <a:pt x="694992" y="1442977"/>
                  </a:lnTo>
                  <a:lnTo>
                    <a:pt x="691478" y="1438188"/>
                  </a:lnTo>
                  <a:lnTo>
                    <a:pt x="687963" y="1432602"/>
                  </a:lnTo>
                  <a:lnTo>
                    <a:pt x="685230" y="1427015"/>
                  </a:lnTo>
                  <a:lnTo>
                    <a:pt x="682497" y="1421029"/>
                  </a:lnTo>
                  <a:lnTo>
                    <a:pt x="680544" y="1415044"/>
                  </a:lnTo>
                  <a:lnTo>
                    <a:pt x="678982" y="1409058"/>
                  </a:lnTo>
                  <a:lnTo>
                    <a:pt x="676249" y="1399082"/>
                  </a:lnTo>
                  <a:lnTo>
                    <a:pt x="675078" y="1392298"/>
                  </a:lnTo>
                  <a:lnTo>
                    <a:pt x="674687" y="1389106"/>
                  </a:lnTo>
                  <a:lnTo>
                    <a:pt x="674687" y="1388707"/>
                  </a:lnTo>
                  <a:lnTo>
                    <a:pt x="675078" y="1388308"/>
                  </a:lnTo>
                  <a:lnTo>
                    <a:pt x="676249" y="1387909"/>
                  </a:lnTo>
                  <a:lnTo>
                    <a:pt x="679373" y="1387111"/>
                  </a:lnTo>
                  <a:lnTo>
                    <a:pt x="683278" y="1385913"/>
                  </a:lnTo>
                  <a:lnTo>
                    <a:pt x="689525" y="1384716"/>
                  </a:lnTo>
                  <a:lnTo>
                    <a:pt x="698897" y="1383120"/>
                  </a:lnTo>
                  <a:lnTo>
                    <a:pt x="715297" y="1381524"/>
                  </a:lnTo>
                  <a:lnTo>
                    <a:pt x="725449" y="1381125"/>
                  </a:lnTo>
                  <a:close/>
                  <a:moveTo>
                    <a:pt x="1433588" y="1247775"/>
                  </a:moveTo>
                  <a:lnTo>
                    <a:pt x="1439124" y="1247775"/>
                  </a:lnTo>
                  <a:lnTo>
                    <a:pt x="1444264" y="1248175"/>
                  </a:lnTo>
                  <a:lnTo>
                    <a:pt x="1448614" y="1248976"/>
                  </a:lnTo>
                  <a:lnTo>
                    <a:pt x="1451382" y="1249776"/>
                  </a:lnTo>
                  <a:lnTo>
                    <a:pt x="1453359" y="1250977"/>
                  </a:lnTo>
                  <a:lnTo>
                    <a:pt x="1454150" y="1252178"/>
                  </a:lnTo>
                  <a:lnTo>
                    <a:pt x="1454150" y="1253779"/>
                  </a:lnTo>
                  <a:lnTo>
                    <a:pt x="1453359" y="1255380"/>
                  </a:lnTo>
                  <a:lnTo>
                    <a:pt x="1452173" y="1256981"/>
                  </a:lnTo>
                  <a:lnTo>
                    <a:pt x="1450196" y="1258582"/>
                  </a:lnTo>
                  <a:lnTo>
                    <a:pt x="1447428" y="1260183"/>
                  </a:lnTo>
                  <a:lnTo>
                    <a:pt x="1441892" y="1262985"/>
                  </a:lnTo>
                  <a:lnTo>
                    <a:pt x="1435565" y="1264986"/>
                  </a:lnTo>
                  <a:lnTo>
                    <a:pt x="1432402" y="1265387"/>
                  </a:lnTo>
                  <a:lnTo>
                    <a:pt x="1429634" y="1265787"/>
                  </a:lnTo>
                  <a:lnTo>
                    <a:pt x="1427261" y="1265787"/>
                  </a:lnTo>
                  <a:lnTo>
                    <a:pt x="1425284" y="1265387"/>
                  </a:lnTo>
                  <a:lnTo>
                    <a:pt x="1423703" y="1264986"/>
                  </a:lnTo>
                  <a:lnTo>
                    <a:pt x="1422516" y="1264586"/>
                  </a:lnTo>
                  <a:lnTo>
                    <a:pt x="1420539" y="1264586"/>
                  </a:lnTo>
                  <a:lnTo>
                    <a:pt x="1419353" y="1264986"/>
                  </a:lnTo>
                  <a:lnTo>
                    <a:pt x="1418562" y="1265787"/>
                  </a:lnTo>
                  <a:lnTo>
                    <a:pt x="1417376" y="1266588"/>
                  </a:lnTo>
                  <a:lnTo>
                    <a:pt x="1416980" y="1267388"/>
                  </a:lnTo>
                  <a:lnTo>
                    <a:pt x="1416585" y="1268589"/>
                  </a:lnTo>
                  <a:lnTo>
                    <a:pt x="1416190" y="1269790"/>
                  </a:lnTo>
                  <a:lnTo>
                    <a:pt x="1416585" y="1270990"/>
                  </a:lnTo>
                  <a:lnTo>
                    <a:pt x="1416585" y="1272191"/>
                  </a:lnTo>
                  <a:lnTo>
                    <a:pt x="1417376" y="1273392"/>
                  </a:lnTo>
                  <a:lnTo>
                    <a:pt x="1418562" y="1274993"/>
                  </a:lnTo>
                  <a:lnTo>
                    <a:pt x="1419748" y="1276194"/>
                  </a:lnTo>
                  <a:lnTo>
                    <a:pt x="1422121" y="1277395"/>
                  </a:lnTo>
                  <a:lnTo>
                    <a:pt x="1424098" y="1278596"/>
                  </a:lnTo>
                  <a:lnTo>
                    <a:pt x="1428843" y="1280597"/>
                  </a:lnTo>
                  <a:lnTo>
                    <a:pt x="1430820" y="1282198"/>
                  </a:lnTo>
                  <a:lnTo>
                    <a:pt x="1432402" y="1283799"/>
                  </a:lnTo>
                  <a:lnTo>
                    <a:pt x="1433588" y="1285000"/>
                  </a:lnTo>
                  <a:lnTo>
                    <a:pt x="1435170" y="1287001"/>
                  </a:lnTo>
                  <a:lnTo>
                    <a:pt x="1436356" y="1289003"/>
                  </a:lnTo>
                  <a:lnTo>
                    <a:pt x="1436751" y="1291404"/>
                  </a:lnTo>
                  <a:lnTo>
                    <a:pt x="1437542" y="1293406"/>
                  </a:lnTo>
                  <a:lnTo>
                    <a:pt x="1437542" y="1296608"/>
                  </a:lnTo>
                  <a:lnTo>
                    <a:pt x="1437542" y="1299009"/>
                  </a:lnTo>
                  <a:lnTo>
                    <a:pt x="1437147" y="1302612"/>
                  </a:lnTo>
                  <a:lnTo>
                    <a:pt x="1436356" y="1305414"/>
                  </a:lnTo>
                  <a:lnTo>
                    <a:pt x="1435170" y="1309416"/>
                  </a:lnTo>
                  <a:lnTo>
                    <a:pt x="1431611" y="1317422"/>
                  </a:lnTo>
                  <a:lnTo>
                    <a:pt x="1430029" y="1320624"/>
                  </a:lnTo>
                  <a:lnTo>
                    <a:pt x="1428052" y="1323826"/>
                  </a:lnTo>
                  <a:lnTo>
                    <a:pt x="1425680" y="1326628"/>
                  </a:lnTo>
                  <a:lnTo>
                    <a:pt x="1423307" y="1328629"/>
                  </a:lnTo>
                  <a:lnTo>
                    <a:pt x="1420539" y="1331431"/>
                  </a:lnTo>
                  <a:lnTo>
                    <a:pt x="1417771" y="1333032"/>
                  </a:lnTo>
                  <a:lnTo>
                    <a:pt x="1414608" y="1334633"/>
                  </a:lnTo>
                  <a:lnTo>
                    <a:pt x="1411445" y="1336635"/>
                  </a:lnTo>
                  <a:lnTo>
                    <a:pt x="1404722" y="1338636"/>
                  </a:lnTo>
                  <a:lnTo>
                    <a:pt x="1397605" y="1340237"/>
                  </a:lnTo>
                  <a:lnTo>
                    <a:pt x="1390487" y="1341038"/>
                  </a:lnTo>
                  <a:lnTo>
                    <a:pt x="1383370" y="1341438"/>
                  </a:lnTo>
                  <a:lnTo>
                    <a:pt x="1376252" y="1341438"/>
                  </a:lnTo>
                  <a:lnTo>
                    <a:pt x="1369530" y="1341038"/>
                  </a:lnTo>
                  <a:lnTo>
                    <a:pt x="1358063" y="1339437"/>
                  </a:lnTo>
                  <a:lnTo>
                    <a:pt x="1350154" y="1338236"/>
                  </a:lnTo>
                  <a:lnTo>
                    <a:pt x="1347386" y="1337435"/>
                  </a:lnTo>
                  <a:lnTo>
                    <a:pt x="1347386" y="1337835"/>
                  </a:lnTo>
                  <a:lnTo>
                    <a:pt x="1346991" y="1337435"/>
                  </a:lnTo>
                  <a:lnTo>
                    <a:pt x="1346200" y="1337035"/>
                  </a:lnTo>
                  <a:lnTo>
                    <a:pt x="1346200" y="1334633"/>
                  </a:lnTo>
                  <a:lnTo>
                    <a:pt x="1346991" y="1331831"/>
                  </a:lnTo>
                  <a:lnTo>
                    <a:pt x="1347782" y="1326228"/>
                  </a:lnTo>
                  <a:lnTo>
                    <a:pt x="1349363" y="1318623"/>
                  </a:lnTo>
                  <a:lnTo>
                    <a:pt x="1351736" y="1307415"/>
                  </a:lnTo>
                  <a:lnTo>
                    <a:pt x="1355295" y="1296608"/>
                  </a:lnTo>
                  <a:lnTo>
                    <a:pt x="1357667" y="1287402"/>
                  </a:lnTo>
                  <a:lnTo>
                    <a:pt x="1361621" y="1275794"/>
                  </a:lnTo>
                  <a:lnTo>
                    <a:pt x="1363994" y="1270190"/>
                  </a:lnTo>
                  <a:lnTo>
                    <a:pt x="1364785" y="1268589"/>
                  </a:lnTo>
                  <a:lnTo>
                    <a:pt x="1366762" y="1265787"/>
                  </a:lnTo>
                  <a:lnTo>
                    <a:pt x="1369925" y="1262985"/>
                  </a:lnTo>
                  <a:lnTo>
                    <a:pt x="1373484" y="1260183"/>
                  </a:lnTo>
                  <a:lnTo>
                    <a:pt x="1378229" y="1258182"/>
                  </a:lnTo>
                  <a:lnTo>
                    <a:pt x="1383765" y="1256181"/>
                  </a:lnTo>
                  <a:lnTo>
                    <a:pt x="1389301" y="1253779"/>
                  </a:lnTo>
                  <a:lnTo>
                    <a:pt x="1395628" y="1252578"/>
                  </a:lnTo>
                  <a:lnTo>
                    <a:pt x="1401954" y="1250977"/>
                  </a:lnTo>
                  <a:lnTo>
                    <a:pt x="1415399" y="1248976"/>
                  </a:lnTo>
                  <a:lnTo>
                    <a:pt x="1428052" y="1248175"/>
                  </a:lnTo>
                  <a:lnTo>
                    <a:pt x="1433588" y="1247775"/>
                  </a:lnTo>
                  <a:close/>
                  <a:moveTo>
                    <a:pt x="1155700" y="965200"/>
                  </a:moveTo>
                  <a:lnTo>
                    <a:pt x="1161653" y="965597"/>
                  </a:lnTo>
                  <a:lnTo>
                    <a:pt x="1167209" y="966787"/>
                  </a:lnTo>
                  <a:lnTo>
                    <a:pt x="1172766" y="968770"/>
                  </a:lnTo>
                  <a:lnTo>
                    <a:pt x="1177925" y="971944"/>
                  </a:lnTo>
                  <a:lnTo>
                    <a:pt x="1182687" y="975514"/>
                  </a:lnTo>
                  <a:lnTo>
                    <a:pt x="1187450" y="980274"/>
                  </a:lnTo>
                  <a:lnTo>
                    <a:pt x="1192213" y="985431"/>
                  </a:lnTo>
                  <a:lnTo>
                    <a:pt x="1196181" y="991381"/>
                  </a:lnTo>
                  <a:lnTo>
                    <a:pt x="1200150" y="998125"/>
                  </a:lnTo>
                  <a:lnTo>
                    <a:pt x="1204119" y="1005265"/>
                  </a:lnTo>
                  <a:lnTo>
                    <a:pt x="1207691" y="1012802"/>
                  </a:lnTo>
                  <a:lnTo>
                    <a:pt x="1211659" y="1021133"/>
                  </a:lnTo>
                  <a:lnTo>
                    <a:pt x="1214437" y="1029860"/>
                  </a:lnTo>
                  <a:lnTo>
                    <a:pt x="1217613" y="1038984"/>
                  </a:lnTo>
                  <a:lnTo>
                    <a:pt x="1220787" y="1048504"/>
                  </a:lnTo>
                  <a:lnTo>
                    <a:pt x="1225947" y="1068338"/>
                  </a:lnTo>
                  <a:lnTo>
                    <a:pt x="1230313" y="1089363"/>
                  </a:lnTo>
                  <a:lnTo>
                    <a:pt x="1234678" y="1111180"/>
                  </a:lnTo>
                  <a:lnTo>
                    <a:pt x="1237853" y="1133792"/>
                  </a:lnTo>
                  <a:lnTo>
                    <a:pt x="1241028" y="1155609"/>
                  </a:lnTo>
                  <a:lnTo>
                    <a:pt x="1243013" y="1177824"/>
                  </a:lnTo>
                  <a:lnTo>
                    <a:pt x="1245394" y="1198848"/>
                  </a:lnTo>
                  <a:lnTo>
                    <a:pt x="1246981" y="1219476"/>
                  </a:lnTo>
                  <a:lnTo>
                    <a:pt x="1246187" y="1186551"/>
                  </a:lnTo>
                  <a:lnTo>
                    <a:pt x="1342231" y="1244467"/>
                  </a:lnTo>
                  <a:lnTo>
                    <a:pt x="1323181" y="1340465"/>
                  </a:lnTo>
                  <a:lnTo>
                    <a:pt x="1248966" y="1309524"/>
                  </a:lnTo>
                  <a:lnTo>
                    <a:pt x="1245394" y="1284929"/>
                  </a:lnTo>
                  <a:lnTo>
                    <a:pt x="1239441" y="1242087"/>
                  </a:lnTo>
                  <a:lnTo>
                    <a:pt x="1231106" y="1373787"/>
                  </a:lnTo>
                  <a:lnTo>
                    <a:pt x="1230709" y="1379737"/>
                  </a:lnTo>
                  <a:lnTo>
                    <a:pt x="1230313" y="1386084"/>
                  </a:lnTo>
                  <a:lnTo>
                    <a:pt x="1230709" y="1392431"/>
                  </a:lnTo>
                  <a:lnTo>
                    <a:pt x="1232297" y="1399968"/>
                  </a:lnTo>
                  <a:lnTo>
                    <a:pt x="1234281" y="1407902"/>
                  </a:lnTo>
                  <a:lnTo>
                    <a:pt x="1237059" y="1417422"/>
                  </a:lnTo>
                  <a:lnTo>
                    <a:pt x="1241822" y="1428133"/>
                  </a:lnTo>
                  <a:lnTo>
                    <a:pt x="1247775" y="1440430"/>
                  </a:lnTo>
                  <a:lnTo>
                    <a:pt x="1231106" y="1440430"/>
                  </a:lnTo>
                  <a:lnTo>
                    <a:pt x="1242219" y="1446380"/>
                  </a:lnTo>
                  <a:lnTo>
                    <a:pt x="1256109" y="1453124"/>
                  </a:lnTo>
                  <a:lnTo>
                    <a:pt x="1287066" y="1467405"/>
                  </a:lnTo>
                  <a:lnTo>
                    <a:pt x="1313259" y="1479305"/>
                  </a:lnTo>
                  <a:lnTo>
                    <a:pt x="1323975" y="1483669"/>
                  </a:lnTo>
                  <a:lnTo>
                    <a:pt x="1501775" y="1720491"/>
                  </a:lnTo>
                  <a:lnTo>
                    <a:pt x="1401763" y="1798638"/>
                  </a:lnTo>
                  <a:lnTo>
                    <a:pt x="1210469" y="1576494"/>
                  </a:lnTo>
                  <a:lnTo>
                    <a:pt x="1080294" y="1561816"/>
                  </a:lnTo>
                  <a:lnTo>
                    <a:pt x="1080294" y="1563800"/>
                  </a:lnTo>
                  <a:lnTo>
                    <a:pt x="1080294" y="1567370"/>
                  </a:lnTo>
                  <a:lnTo>
                    <a:pt x="1079500" y="1575700"/>
                  </a:lnTo>
                  <a:lnTo>
                    <a:pt x="1077516" y="1587601"/>
                  </a:lnTo>
                  <a:lnTo>
                    <a:pt x="1074341" y="1601088"/>
                  </a:lnTo>
                  <a:lnTo>
                    <a:pt x="1066403" y="1633220"/>
                  </a:lnTo>
                  <a:lnTo>
                    <a:pt x="1056878" y="1669318"/>
                  </a:lnTo>
                  <a:lnTo>
                    <a:pt x="1046956" y="1703830"/>
                  </a:lnTo>
                  <a:lnTo>
                    <a:pt x="1038622" y="1733582"/>
                  </a:lnTo>
                  <a:lnTo>
                    <a:pt x="1030288" y="1762540"/>
                  </a:lnTo>
                  <a:lnTo>
                    <a:pt x="802481" y="1785548"/>
                  </a:lnTo>
                  <a:lnTo>
                    <a:pt x="770731" y="1731201"/>
                  </a:lnTo>
                  <a:lnTo>
                    <a:pt x="904081" y="1706210"/>
                  </a:lnTo>
                  <a:lnTo>
                    <a:pt x="903685" y="1489619"/>
                  </a:lnTo>
                  <a:lnTo>
                    <a:pt x="871935" y="1482479"/>
                  </a:lnTo>
                  <a:lnTo>
                    <a:pt x="869950" y="1471768"/>
                  </a:lnTo>
                  <a:lnTo>
                    <a:pt x="867966" y="1461851"/>
                  </a:lnTo>
                  <a:lnTo>
                    <a:pt x="866378" y="1453124"/>
                  </a:lnTo>
                  <a:lnTo>
                    <a:pt x="864791" y="1445190"/>
                  </a:lnTo>
                  <a:lnTo>
                    <a:pt x="863600" y="1428926"/>
                  </a:lnTo>
                  <a:lnTo>
                    <a:pt x="862806" y="1413455"/>
                  </a:lnTo>
                  <a:lnTo>
                    <a:pt x="862013" y="1373787"/>
                  </a:lnTo>
                  <a:lnTo>
                    <a:pt x="860822" y="1346812"/>
                  </a:lnTo>
                  <a:lnTo>
                    <a:pt x="858044" y="1312697"/>
                  </a:lnTo>
                  <a:lnTo>
                    <a:pt x="854472" y="1175444"/>
                  </a:lnTo>
                  <a:lnTo>
                    <a:pt x="843756" y="1181791"/>
                  </a:lnTo>
                  <a:lnTo>
                    <a:pt x="818753" y="1197658"/>
                  </a:lnTo>
                  <a:lnTo>
                    <a:pt x="802878" y="1208369"/>
                  </a:lnTo>
                  <a:lnTo>
                    <a:pt x="786606" y="1219476"/>
                  </a:lnTo>
                  <a:lnTo>
                    <a:pt x="770731" y="1230980"/>
                  </a:lnTo>
                  <a:lnTo>
                    <a:pt x="756841" y="1242087"/>
                  </a:lnTo>
                  <a:lnTo>
                    <a:pt x="754460" y="1250021"/>
                  </a:lnTo>
                  <a:lnTo>
                    <a:pt x="752872" y="1258351"/>
                  </a:lnTo>
                  <a:lnTo>
                    <a:pt x="752078" y="1266681"/>
                  </a:lnTo>
                  <a:lnTo>
                    <a:pt x="751285" y="1275805"/>
                  </a:lnTo>
                  <a:lnTo>
                    <a:pt x="751285" y="1284532"/>
                  </a:lnTo>
                  <a:lnTo>
                    <a:pt x="751681" y="1292863"/>
                  </a:lnTo>
                  <a:lnTo>
                    <a:pt x="752078" y="1301590"/>
                  </a:lnTo>
                  <a:lnTo>
                    <a:pt x="752872" y="1310317"/>
                  </a:lnTo>
                  <a:lnTo>
                    <a:pt x="754856" y="1325788"/>
                  </a:lnTo>
                  <a:lnTo>
                    <a:pt x="756444" y="1339275"/>
                  </a:lnTo>
                  <a:lnTo>
                    <a:pt x="758031" y="1350382"/>
                  </a:lnTo>
                  <a:lnTo>
                    <a:pt x="758031" y="1354349"/>
                  </a:lnTo>
                  <a:lnTo>
                    <a:pt x="756841" y="1357523"/>
                  </a:lnTo>
                  <a:lnTo>
                    <a:pt x="727869" y="1355539"/>
                  </a:lnTo>
                  <a:lnTo>
                    <a:pt x="715566" y="1354746"/>
                  </a:lnTo>
                  <a:lnTo>
                    <a:pt x="709613" y="1354746"/>
                  </a:lnTo>
                  <a:lnTo>
                    <a:pt x="704453" y="1355143"/>
                  </a:lnTo>
                  <a:lnTo>
                    <a:pt x="698897" y="1355539"/>
                  </a:lnTo>
                  <a:lnTo>
                    <a:pt x="693341" y="1356729"/>
                  </a:lnTo>
                  <a:lnTo>
                    <a:pt x="687785" y="1357919"/>
                  </a:lnTo>
                  <a:lnTo>
                    <a:pt x="682228" y="1359903"/>
                  </a:lnTo>
                  <a:lnTo>
                    <a:pt x="677069" y="1361886"/>
                  </a:lnTo>
                  <a:lnTo>
                    <a:pt x="671116" y="1364663"/>
                  </a:lnTo>
                  <a:lnTo>
                    <a:pt x="664766" y="1367836"/>
                  </a:lnTo>
                  <a:lnTo>
                    <a:pt x="658416" y="1372200"/>
                  </a:lnTo>
                  <a:lnTo>
                    <a:pt x="657225" y="1367043"/>
                  </a:lnTo>
                  <a:lnTo>
                    <a:pt x="655241" y="1361093"/>
                  </a:lnTo>
                  <a:lnTo>
                    <a:pt x="654050" y="1355143"/>
                  </a:lnTo>
                  <a:lnTo>
                    <a:pt x="653256" y="1348399"/>
                  </a:lnTo>
                  <a:lnTo>
                    <a:pt x="651669" y="1333325"/>
                  </a:lnTo>
                  <a:lnTo>
                    <a:pt x="650875" y="1316267"/>
                  </a:lnTo>
                  <a:lnTo>
                    <a:pt x="650875" y="1296830"/>
                  </a:lnTo>
                  <a:lnTo>
                    <a:pt x="651272" y="1274615"/>
                  </a:lnTo>
                  <a:lnTo>
                    <a:pt x="652066" y="1251211"/>
                  </a:lnTo>
                  <a:lnTo>
                    <a:pt x="653653" y="1225029"/>
                  </a:lnTo>
                  <a:lnTo>
                    <a:pt x="660797" y="1208369"/>
                  </a:lnTo>
                  <a:lnTo>
                    <a:pt x="667147" y="1194881"/>
                  </a:lnTo>
                  <a:lnTo>
                    <a:pt x="670322" y="1188931"/>
                  </a:lnTo>
                  <a:lnTo>
                    <a:pt x="673497" y="1183774"/>
                  </a:lnTo>
                  <a:lnTo>
                    <a:pt x="680244" y="1174254"/>
                  </a:lnTo>
                  <a:lnTo>
                    <a:pt x="687388" y="1164733"/>
                  </a:lnTo>
                  <a:lnTo>
                    <a:pt x="696119" y="1155213"/>
                  </a:lnTo>
                  <a:lnTo>
                    <a:pt x="706438" y="1143312"/>
                  </a:lnTo>
                  <a:lnTo>
                    <a:pt x="718741" y="1129031"/>
                  </a:lnTo>
                  <a:lnTo>
                    <a:pt x="738585" y="1108007"/>
                  </a:lnTo>
                  <a:lnTo>
                    <a:pt x="756047" y="1088966"/>
                  </a:lnTo>
                  <a:lnTo>
                    <a:pt x="785416" y="1057231"/>
                  </a:lnTo>
                  <a:lnTo>
                    <a:pt x="797719" y="1043744"/>
                  </a:lnTo>
                  <a:lnTo>
                    <a:pt x="809228" y="1032240"/>
                  </a:lnTo>
                  <a:lnTo>
                    <a:pt x="820738" y="1021926"/>
                  </a:lnTo>
                  <a:lnTo>
                    <a:pt x="831056" y="1012802"/>
                  </a:lnTo>
                  <a:lnTo>
                    <a:pt x="836613" y="1008439"/>
                  </a:lnTo>
                  <a:lnTo>
                    <a:pt x="842169" y="1004869"/>
                  </a:lnTo>
                  <a:lnTo>
                    <a:pt x="848122" y="1000902"/>
                  </a:lnTo>
                  <a:lnTo>
                    <a:pt x="854075" y="997331"/>
                  </a:lnTo>
                  <a:lnTo>
                    <a:pt x="860028" y="994555"/>
                  </a:lnTo>
                  <a:lnTo>
                    <a:pt x="866378" y="991381"/>
                  </a:lnTo>
                  <a:lnTo>
                    <a:pt x="873125" y="988208"/>
                  </a:lnTo>
                  <a:lnTo>
                    <a:pt x="880269" y="985828"/>
                  </a:lnTo>
                  <a:lnTo>
                    <a:pt x="895350" y="980274"/>
                  </a:lnTo>
                  <a:lnTo>
                    <a:pt x="912416" y="975117"/>
                  </a:lnTo>
                  <a:lnTo>
                    <a:pt x="932260" y="970753"/>
                  </a:lnTo>
                  <a:lnTo>
                    <a:pt x="954881" y="965597"/>
                  </a:lnTo>
                  <a:lnTo>
                    <a:pt x="963613" y="965993"/>
                  </a:lnTo>
                  <a:lnTo>
                    <a:pt x="979488" y="966787"/>
                  </a:lnTo>
                  <a:lnTo>
                    <a:pt x="1004491" y="968373"/>
                  </a:lnTo>
                  <a:lnTo>
                    <a:pt x="1089819" y="1240103"/>
                  </a:lnTo>
                  <a:lnTo>
                    <a:pt x="1081484" y="1159179"/>
                  </a:lnTo>
                  <a:lnTo>
                    <a:pt x="1077516" y="1013199"/>
                  </a:lnTo>
                  <a:lnTo>
                    <a:pt x="1071959" y="999315"/>
                  </a:lnTo>
                  <a:lnTo>
                    <a:pt x="1083072" y="980671"/>
                  </a:lnTo>
                  <a:lnTo>
                    <a:pt x="1107281" y="980671"/>
                  </a:lnTo>
                  <a:lnTo>
                    <a:pt x="1117600" y="999315"/>
                  </a:lnTo>
                  <a:lnTo>
                    <a:pt x="1112837" y="1015579"/>
                  </a:lnTo>
                  <a:lnTo>
                    <a:pt x="1142206" y="1228203"/>
                  </a:lnTo>
                  <a:lnTo>
                    <a:pt x="1137841" y="971944"/>
                  </a:lnTo>
                  <a:lnTo>
                    <a:pt x="1146572" y="967580"/>
                  </a:lnTo>
                  <a:lnTo>
                    <a:pt x="1148953" y="966390"/>
                  </a:lnTo>
                  <a:lnTo>
                    <a:pt x="1149350" y="965597"/>
                  </a:lnTo>
                  <a:lnTo>
                    <a:pt x="1155700" y="965200"/>
                  </a:lnTo>
                  <a:close/>
                  <a:moveTo>
                    <a:pt x="931148" y="736601"/>
                  </a:moveTo>
                  <a:lnTo>
                    <a:pt x="929554" y="751285"/>
                  </a:lnTo>
                  <a:lnTo>
                    <a:pt x="928757" y="762794"/>
                  </a:lnTo>
                  <a:lnTo>
                    <a:pt x="929155" y="762794"/>
                  </a:lnTo>
                  <a:lnTo>
                    <a:pt x="929554" y="751285"/>
                  </a:lnTo>
                  <a:lnTo>
                    <a:pt x="930351" y="746126"/>
                  </a:lnTo>
                  <a:lnTo>
                    <a:pt x="931148" y="741363"/>
                  </a:lnTo>
                  <a:lnTo>
                    <a:pt x="931148" y="736601"/>
                  </a:lnTo>
                  <a:close/>
                  <a:moveTo>
                    <a:pt x="949086" y="679054"/>
                  </a:moveTo>
                  <a:lnTo>
                    <a:pt x="948289" y="679847"/>
                  </a:lnTo>
                  <a:lnTo>
                    <a:pt x="945499" y="681435"/>
                  </a:lnTo>
                  <a:lnTo>
                    <a:pt x="943904" y="683419"/>
                  </a:lnTo>
                  <a:lnTo>
                    <a:pt x="941911" y="686991"/>
                  </a:lnTo>
                  <a:lnTo>
                    <a:pt x="945897" y="682625"/>
                  </a:lnTo>
                  <a:lnTo>
                    <a:pt x="948289" y="681038"/>
                  </a:lnTo>
                  <a:lnTo>
                    <a:pt x="950282" y="679054"/>
                  </a:lnTo>
                  <a:lnTo>
                    <a:pt x="949086" y="679054"/>
                  </a:lnTo>
                  <a:close/>
                  <a:moveTo>
                    <a:pt x="1038375" y="620713"/>
                  </a:moveTo>
                  <a:lnTo>
                    <a:pt x="1049138" y="620713"/>
                  </a:lnTo>
                  <a:lnTo>
                    <a:pt x="1059502" y="621110"/>
                  </a:lnTo>
                  <a:lnTo>
                    <a:pt x="1069866" y="622300"/>
                  </a:lnTo>
                  <a:lnTo>
                    <a:pt x="1079432" y="623491"/>
                  </a:lnTo>
                  <a:lnTo>
                    <a:pt x="1088999" y="625872"/>
                  </a:lnTo>
                  <a:lnTo>
                    <a:pt x="1098167" y="627857"/>
                  </a:lnTo>
                  <a:lnTo>
                    <a:pt x="1106937" y="630238"/>
                  </a:lnTo>
                  <a:lnTo>
                    <a:pt x="1115307" y="633413"/>
                  </a:lnTo>
                  <a:lnTo>
                    <a:pt x="1123678" y="636191"/>
                  </a:lnTo>
                  <a:lnTo>
                    <a:pt x="1130853" y="639763"/>
                  </a:lnTo>
                  <a:lnTo>
                    <a:pt x="1138028" y="642938"/>
                  </a:lnTo>
                  <a:lnTo>
                    <a:pt x="1144805" y="646510"/>
                  </a:lnTo>
                  <a:lnTo>
                    <a:pt x="1156365" y="652860"/>
                  </a:lnTo>
                  <a:lnTo>
                    <a:pt x="1166729" y="659607"/>
                  </a:lnTo>
                  <a:lnTo>
                    <a:pt x="1174701" y="664766"/>
                  </a:lnTo>
                  <a:lnTo>
                    <a:pt x="1180680" y="669529"/>
                  </a:lnTo>
                  <a:lnTo>
                    <a:pt x="1185862" y="673497"/>
                  </a:lnTo>
                  <a:lnTo>
                    <a:pt x="1185862" y="676275"/>
                  </a:lnTo>
                  <a:lnTo>
                    <a:pt x="1185862" y="684213"/>
                  </a:lnTo>
                  <a:lnTo>
                    <a:pt x="1185065" y="688975"/>
                  </a:lnTo>
                  <a:lnTo>
                    <a:pt x="1183869" y="694532"/>
                  </a:lnTo>
                  <a:lnTo>
                    <a:pt x="1182274" y="700088"/>
                  </a:lnTo>
                  <a:lnTo>
                    <a:pt x="1180281" y="704850"/>
                  </a:lnTo>
                  <a:lnTo>
                    <a:pt x="1179086" y="707629"/>
                  </a:lnTo>
                  <a:lnTo>
                    <a:pt x="1177093" y="710010"/>
                  </a:lnTo>
                  <a:lnTo>
                    <a:pt x="1175498" y="711994"/>
                  </a:lnTo>
                  <a:lnTo>
                    <a:pt x="1173505" y="713979"/>
                  </a:lnTo>
                  <a:lnTo>
                    <a:pt x="1170715" y="715963"/>
                  </a:lnTo>
                  <a:lnTo>
                    <a:pt x="1168323" y="717154"/>
                  </a:lnTo>
                  <a:lnTo>
                    <a:pt x="1165533" y="718344"/>
                  </a:lnTo>
                  <a:lnTo>
                    <a:pt x="1161945" y="719138"/>
                  </a:lnTo>
                  <a:lnTo>
                    <a:pt x="1158756" y="719535"/>
                  </a:lnTo>
                  <a:lnTo>
                    <a:pt x="1154770" y="719535"/>
                  </a:lnTo>
                  <a:lnTo>
                    <a:pt x="1150784" y="719138"/>
                  </a:lnTo>
                  <a:lnTo>
                    <a:pt x="1146001" y="718344"/>
                  </a:lnTo>
                  <a:lnTo>
                    <a:pt x="1140819" y="717154"/>
                  </a:lnTo>
                  <a:lnTo>
                    <a:pt x="1135238" y="715566"/>
                  </a:lnTo>
                  <a:lnTo>
                    <a:pt x="1129259" y="712788"/>
                  </a:lnTo>
                  <a:lnTo>
                    <a:pt x="1123678" y="710010"/>
                  </a:lnTo>
                  <a:lnTo>
                    <a:pt x="1120091" y="708819"/>
                  </a:lnTo>
                  <a:lnTo>
                    <a:pt x="1114112" y="707629"/>
                  </a:lnTo>
                  <a:lnTo>
                    <a:pt x="1098964" y="704850"/>
                  </a:lnTo>
                  <a:lnTo>
                    <a:pt x="1083418" y="702072"/>
                  </a:lnTo>
                  <a:lnTo>
                    <a:pt x="1077439" y="700882"/>
                  </a:lnTo>
                  <a:lnTo>
                    <a:pt x="1073852" y="700088"/>
                  </a:lnTo>
                  <a:lnTo>
                    <a:pt x="1104545" y="714772"/>
                  </a:lnTo>
                  <a:lnTo>
                    <a:pt x="1118895" y="721122"/>
                  </a:lnTo>
                  <a:lnTo>
                    <a:pt x="1125671" y="723504"/>
                  </a:lnTo>
                  <a:lnTo>
                    <a:pt x="1132448" y="725885"/>
                  </a:lnTo>
                  <a:lnTo>
                    <a:pt x="1138826" y="728266"/>
                  </a:lnTo>
                  <a:lnTo>
                    <a:pt x="1144805" y="729457"/>
                  </a:lnTo>
                  <a:lnTo>
                    <a:pt x="1150784" y="730647"/>
                  </a:lnTo>
                  <a:lnTo>
                    <a:pt x="1155966" y="731044"/>
                  </a:lnTo>
                  <a:lnTo>
                    <a:pt x="1161148" y="730647"/>
                  </a:lnTo>
                  <a:lnTo>
                    <a:pt x="1165931" y="729457"/>
                  </a:lnTo>
                  <a:lnTo>
                    <a:pt x="1170316" y="727869"/>
                  </a:lnTo>
                  <a:lnTo>
                    <a:pt x="1174302" y="725091"/>
                  </a:lnTo>
                  <a:lnTo>
                    <a:pt x="1175498" y="735410"/>
                  </a:lnTo>
                  <a:lnTo>
                    <a:pt x="1175897" y="744935"/>
                  </a:lnTo>
                  <a:lnTo>
                    <a:pt x="1175498" y="753666"/>
                  </a:lnTo>
                  <a:lnTo>
                    <a:pt x="1175099" y="762397"/>
                  </a:lnTo>
                  <a:lnTo>
                    <a:pt x="1176694" y="761207"/>
                  </a:lnTo>
                  <a:lnTo>
                    <a:pt x="1177491" y="760413"/>
                  </a:lnTo>
                  <a:lnTo>
                    <a:pt x="1178687" y="760016"/>
                  </a:lnTo>
                  <a:lnTo>
                    <a:pt x="1179086" y="760413"/>
                  </a:lnTo>
                  <a:lnTo>
                    <a:pt x="1179484" y="761207"/>
                  </a:lnTo>
                  <a:lnTo>
                    <a:pt x="1179883" y="763985"/>
                  </a:lnTo>
                  <a:lnTo>
                    <a:pt x="1180281" y="767954"/>
                  </a:lnTo>
                  <a:lnTo>
                    <a:pt x="1180281" y="773113"/>
                  </a:lnTo>
                  <a:lnTo>
                    <a:pt x="1179086" y="785813"/>
                  </a:lnTo>
                  <a:lnTo>
                    <a:pt x="1177491" y="800498"/>
                  </a:lnTo>
                  <a:lnTo>
                    <a:pt x="1175498" y="814388"/>
                  </a:lnTo>
                  <a:lnTo>
                    <a:pt x="1173505" y="826294"/>
                  </a:lnTo>
                  <a:lnTo>
                    <a:pt x="1171911" y="833438"/>
                  </a:lnTo>
                  <a:lnTo>
                    <a:pt x="1170715" y="834629"/>
                  </a:lnTo>
                  <a:lnTo>
                    <a:pt x="1170316" y="834232"/>
                  </a:lnTo>
                  <a:lnTo>
                    <a:pt x="1169519" y="842169"/>
                  </a:lnTo>
                  <a:lnTo>
                    <a:pt x="1168323" y="849710"/>
                  </a:lnTo>
                  <a:lnTo>
                    <a:pt x="1166729" y="856854"/>
                  </a:lnTo>
                  <a:lnTo>
                    <a:pt x="1165134" y="863998"/>
                  </a:lnTo>
                  <a:lnTo>
                    <a:pt x="1162742" y="870744"/>
                  </a:lnTo>
                  <a:lnTo>
                    <a:pt x="1160351" y="877491"/>
                  </a:lnTo>
                  <a:lnTo>
                    <a:pt x="1157959" y="883841"/>
                  </a:lnTo>
                  <a:lnTo>
                    <a:pt x="1154770" y="890191"/>
                  </a:lnTo>
                  <a:lnTo>
                    <a:pt x="1151980" y="896541"/>
                  </a:lnTo>
                  <a:lnTo>
                    <a:pt x="1148791" y="902098"/>
                  </a:lnTo>
                  <a:lnTo>
                    <a:pt x="1145602" y="907654"/>
                  </a:lnTo>
                  <a:lnTo>
                    <a:pt x="1141616" y="913210"/>
                  </a:lnTo>
                  <a:lnTo>
                    <a:pt x="1138028" y="918370"/>
                  </a:lnTo>
                  <a:lnTo>
                    <a:pt x="1134042" y="923529"/>
                  </a:lnTo>
                  <a:lnTo>
                    <a:pt x="1126070" y="932260"/>
                  </a:lnTo>
                  <a:lnTo>
                    <a:pt x="1117699" y="940595"/>
                  </a:lnTo>
                  <a:lnTo>
                    <a:pt x="1108531" y="947738"/>
                  </a:lnTo>
                  <a:lnTo>
                    <a:pt x="1099762" y="954088"/>
                  </a:lnTo>
                  <a:lnTo>
                    <a:pt x="1090593" y="959248"/>
                  </a:lnTo>
                  <a:lnTo>
                    <a:pt x="1081027" y="963216"/>
                  </a:lnTo>
                  <a:lnTo>
                    <a:pt x="1077041" y="964804"/>
                  </a:lnTo>
                  <a:lnTo>
                    <a:pt x="1072257" y="966391"/>
                  </a:lnTo>
                  <a:lnTo>
                    <a:pt x="1067474" y="967185"/>
                  </a:lnTo>
                  <a:lnTo>
                    <a:pt x="1063488" y="967979"/>
                  </a:lnTo>
                  <a:lnTo>
                    <a:pt x="1059103" y="968376"/>
                  </a:lnTo>
                  <a:lnTo>
                    <a:pt x="1054719" y="968376"/>
                  </a:lnTo>
                  <a:lnTo>
                    <a:pt x="1051530" y="968376"/>
                  </a:lnTo>
                  <a:lnTo>
                    <a:pt x="1047543" y="967979"/>
                  </a:lnTo>
                  <a:lnTo>
                    <a:pt x="1043956" y="967185"/>
                  </a:lnTo>
                  <a:lnTo>
                    <a:pt x="1039970" y="965995"/>
                  </a:lnTo>
                  <a:lnTo>
                    <a:pt x="1031998" y="962820"/>
                  </a:lnTo>
                  <a:lnTo>
                    <a:pt x="1023627" y="958851"/>
                  </a:lnTo>
                  <a:lnTo>
                    <a:pt x="1014857" y="953295"/>
                  </a:lnTo>
                  <a:lnTo>
                    <a:pt x="1006088" y="947341"/>
                  </a:lnTo>
                  <a:lnTo>
                    <a:pt x="997318" y="939801"/>
                  </a:lnTo>
                  <a:lnTo>
                    <a:pt x="988549" y="931863"/>
                  </a:lnTo>
                  <a:lnTo>
                    <a:pt x="979779" y="922338"/>
                  </a:lnTo>
                  <a:lnTo>
                    <a:pt x="971807" y="912813"/>
                  </a:lnTo>
                  <a:lnTo>
                    <a:pt x="963835" y="902098"/>
                  </a:lnTo>
                  <a:lnTo>
                    <a:pt x="956660" y="890985"/>
                  </a:lnTo>
                  <a:lnTo>
                    <a:pt x="949883" y="878682"/>
                  </a:lnTo>
                  <a:lnTo>
                    <a:pt x="943904" y="865982"/>
                  </a:lnTo>
                  <a:lnTo>
                    <a:pt x="941512" y="859632"/>
                  </a:lnTo>
                  <a:lnTo>
                    <a:pt x="938722" y="852885"/>
                  </a:lnTo>
                  <a:lnTo>
                    <a:pt x="936729" y="846138"/>
                  </a:lnTo>
                  <a:lnTo>
                    <a:pt x="934736" y="839391"/>
                  </a:lnTo>
                  <a:lnTo>
                    <a:pt x="933540" y="843757"/>
                  </a:lnTo>
                  <a:lnTo>
                    <a:pt x="931547" y="847329"/>
                  </a:lnTo>
                  <a:lnTo>
                    <a:pt x="929554" y="849710"/>
                  </a:lnTo>
                  <a:lnTo>
                    <a:pt x="928757" y="850107"/>
                  </a:lnTo>
                  <a:lnTo>
                    <a:pt x="927960" y="850504"/>
                  </a:lnTo>
                  <a:lnTo>
                    <a:pt x="926764" y="850107"/>
                  </a:lnTo>
                  <a:lnTo>
                    <a:pt x="925568" y="849710"/>
                  </a:lnTo>
                  <a:lnTo>
                    <a:pt x="924372" y="848123"/>
                  </a:lnTo>
                  <a:lnTo>
                    <a:pt x="923575" y="846535"/>
                  </a:lnTo>
                  <a:lnTo>
                    <a:pt x="921582" y="842963"/>
                  </a:lnTo>
                  <a:lnTo>
                    <a:pt x="920386" y="837407"/>
                  </a:lnTo>
                  <a:lnTo>
                    <a:pt x="918791" y="831057"/>
                  </a:lnTo>
                  <a:lnTo>
                    <a:pt x="917596" y="823516"/>
                  </a:lnTo>
                  <a:lnTo>
                    <a:pt x="917197" y="815182"/>
                  </a:lnTo>
                  <a:lnTo>
                    <a:pt x="916798" y="806054"/>
                  </a:lnTo>
                  <a:lnTo>
                    <a:pt x="917197" y="798116"/>
                  </a:lnTo>
                  <a:lnTo>
                    <a:pt x="917596" y="790576"/>
                  </a:lnTo>
                  <a:lnTo>
                    <a:pt x="918393" y="783829"/>
                  </a:lnTo>
                  <a:lnTo>
                    <a:pt x="919987" y="777479"/>
                  </a:lnTo>
                  <a:lnTo>
                    <a:pt x="921183" y="772319"/>
                  </a:lnTo>
                  <a:lnTo>
                    <a:pt x="922379" y="767954"/>
                  </a:lnTo>
                  <a:lnTo>
                    <a:pt x="924372" y="764779"/>
                  </a:lnTo>
                  <a:lnTo>
                    <a:pt x="925169" y="763588"/>
                  </a:lnTo>
                  <a:lnTo>
                    <a:pt x="926365" y="763191"/>
                  </a:lnTo>
                  <a:lnTo>
                    <a:pt x="923176" y="759619"/>
                  </a:lnTo>
                  <a:lnTo>
                    <a:pt x="920785" y="756444"/>
                  </a:lnTo>
                  <a:lnTo>
                    <a:pt x="918393" y="752476"/>
                  </a:lnTo>
                  <a:lnTo>
                    <a:pt x="916798" y="748507"/>
                  </a:lnTo>
                  <a:lnTo>
                    <a:pt x="915204" y="744538"/>
                  </a:lnTo>
                  <a:lnTo>
                    <a:pt x="914407" y="739776"/>
                  </a:lnTo>
                  <a:lnTo>
                    <a:pt x="913609" y="735807"/>
                  </a:lnTo>
                  <a:lnTo>
                    <a:pt x="913211" y="731044"/>
                  </a:lnTo>
                  <a:lnTo>
                    <a:pt x="912812" y="727076"/>
                  </a:lnTo>
                  <a:lnTo>
                    <a:pt x="912812" y="721916"/>
                  </a:lnTo>
                  <a:lnTo>
                    <a:pt x="913609" y="712391"/>
                  </a:lnTo>
                  <a:lnTo>
                    <a:pt x="915204" y="703263"/>
                  </a:lnTo>
                  <a:lnTo>
                    <a:pt x="917197" y="694135"/>
                  </a:lnTo>
                  <a:lnTo>
                    <a:pt x="920386" y="685007"/>
                  </a:lnTo>
                  <a:lnTo>
                    <a:pt x="923575" y="676672"/>
                  </a:lnTo>
                  <a:lnTo>
                    <a:pt x="927162" y="668735"/>
                  </a:lnTo>
                  <a:lnTo>
                    <a:pt x="930750" y="661988"/>
                  </a:lnTo>
                  <a:lnTo>
                    <a:pt x="934337" y="656035"/>
                  </a:lnTo>
                  <a:lnTo>
                    <a:pt x="937526" y="651272"/>
                  </a:lnTo>
                  <a:lnTo>
                    <a:pt x="940715" y="647700"/>
                  </a:lnTo>
                  <a:lnTo>
                    <a:pt x="943107" y="646113"/>
                  </a:lnTo>
                  <a:lnTo>
                    <a:pt x="955862" y="639763"/>
                  </a:lnTo>
                  <a:lnTo>
                    <a:pt x="968219" y="634604"/>
                  </a:lnTo>
                  <a:lnTo>
                    <a:pt x="980178" y="630238"/>
                  </a:lnTo>
                  <a:lnTo>
                    <a:pt x="992535" y="627063"/>
                  </a:lnTo>
                  <a:lnTo>
                    <a:pt x="1004493" y="624285"/>
                  </a:lnTo>
                  <a:lnTo>
                    <a:pt x="1016053" y="622300"/>
                  </a:lnTo>
                  <a:lnTo>
                    <a:pt x="1027214" y="621110"/>
                  </a:lnTo>
                  <a:lnTo>
                    <a:pt x="1038375" y="620713"/>
                  </a:lnTo>
                  <a:close/>
                  <a:moveTo>
                    <a:pt x="1043186" y="515586"/>
                  </a:moveTo>
                  <a:lnTo>
                    <a:pt x="1022934" y="515983"/>
                  </a:lnTo>
                  <a:lnTo>
                    <a:pt x="1002682" y="516777"/>
                  </a:lnTo>
                  <a:lnTo>
                    <a:pt x="982827" y="518364"/>
                  </a:lnTo>
                  <a:lnTo>
                    <a:pt x="962972" y="519952"/>
                  </a:lnTo>
                  <a:lnTo>
                    <a:pt x="943514" y="521937"/>
                  </a:lnTo>
                  <a:lnTo>
                    <a:pt x="924056" y="525113"/>
                  </a:lnTo>
                  <a:lnTo>
                    <a:pt x="904598" y="527891"/>
                  </a:lnTo>
                  <a:lnTo>
                    <a:pt x="885140" y="531861"/>
                  </a:lnTo>
                  <a:lnTo>
                    <a:pt x="866476" y="535830"/>
                  </a:lnTo>
                  <a:lnTo>
                    <a:pt x="847812" y="540594"/>
                  </a:lnTo>
                  <a:lnTo>
                    <a:pt x="829148" y="545754"/>
                  </a:lnTo>
                  <a:lnTo>
                    <a:pt x="810485" y="550914"/>
                  </a:lnTo>
                  <a:lnTo>
                    <a:pt x="792218" y="556869"/>
                  </a:lnTo>
                  <a:lnTo>
                    <a:pt x="774348" y="563220"/>
                  </a:lnTo>
                  <a:lnTo>
                    <a:pt x="756082" y="569968"/>
                  </a:lnTo>
                  <a:lnTo>
                    <a:pt x="738609" y="577113"/>
                  </a:lnTo>
                  <a:lnTo>
                    <a:pt x="721137" y="585449"/>
                  </a:lnTo>
                  <a:lnTo>
                    <a:pt x="704061" y="593388"/>
                  </a:lnTo>
                  <a:lnTo>
                    <a:pt x="686986" y="601724"/>
                  </a:lnTo>
                  <a:lnTo>
                    <a:pt x="670308" y="610457"/>
                  </a:lnTo>
                  <a:lnTo>
                    <a:pt x="653630" y="619587"/>
                  </a:lnTo>
                  <a:lnTo>
                    <a:pt x="637745" y="629114"/>
                  </a:lnTo>
                  <a:lnTo>
                    <a:pt x="621861" y="639037"/>
                  </a:lnTo>
                  <a:lnTo>
                    <a:pt x="605977" y="649755"/>
                  </a:lnTo>
                  <a:lnTo>
                    <a:pt x="590490" y="660473"/>
                  </a:lnTo>
                  <a:lnTo>
                    <a:pt x="575400" y="671190"/>
                  </a:lnTo>
                  <a:lnTo>
                    <a:pt x="559913" y="682702"/>
                  </a:lnTo>
                  <a:lnTo>
                    <a:pt x="545617" y="694610"/>
                  </a:lnTo>
                  <a:lnTo>
                    <a:pt x="531322" y="706519"/>
                  </a:lnTo>
                  <a:lnTo>
                    <a:pt x="517026" y="719221"/>
                  </a:lnTo>
                  <a:lnTo>
                    <a:pt x="503525" y="731924"/>
                  </a:lnTo>
                  <a:lnTo>
                    <a:pt x="490023" y="745023"/>
                  </a:lnTo>
                  <a:lnTo>
                    <a:pt x="476919" y="758520"/>
                  </a:lnTo>
                  <a:lnTo>
                    <a:pt x="464212" y="772413"/>
                  </a:lnTo>
                  <a:lnTo>
                    <a:pt x="451504" y="786306"/>
                  </a:lnTo>
                  <a:lnTo>
                    <a:pt x="439591" y="800596"/>
                  </a:lnTo>
                  <a:lnTo>
                    <a:pt x="427678" y="815680"/>
                  </a:lnTo>
                  <a:lnTo>
                    <a:pt x="416162" y="830368"/>
                  </a:lnTo>
                  <a:lnTo>
                    <a:pt x="405441" y="845452"/>
                  </a:lnTo>
                  <a:lnTo>
                    <a:pt x="394322" y="860933"/>
                  </a:lnTo>
                  <a:lnTo>
                    <a:pt x="383997" y="876811"/>
                  </a:lnTo>
                  <a:lnTo>
                    <a:pt x="374070" y="892689"/>
                  </a:lnTo>
                  <a:lnTo>
                    <a:pt x="364539" y="908964"/>
                  </a:lnTo>
                  <a:lnTo>
                    <a:pt x="355009" y="925636"/>
                  </a:lnTo>
                  <a:lnTo>
                    <a:pt x="346272" y="941911"/>
                  </a:lnTo>
                  <a:lnTo>
                    <a:pt x="337933" y="959377"/>
                  </a:lnTo>
                  <a:lnTo>
                    <a:pt x="329594" y="976048"/>
                  </a:lnTo>
                  <a:lnTo>
                    <a:pt x="322049" y="993911"/>
                  </a:lnTo>
                  <a:lnTo>
                    <a:pt x="314901" y="1011377"/>
                  </a:lnTo>
                  <a:lnTo>
                    <a:pt x="308151" y="1029240"/>
                  </a:lnTo>
                  <a:lnTo>
                    <a:pt x="301797" y="1047500"/>
                  </a:lnTo>
                  <a:lnTo>
                    <a:pt x="295840" y="1065362"/>
                  </a:lnTo>
                  <a:lnTo>
                    <a:pt x="290678" y="1084019"/>
                  </a:lnTo>
                  <a:lnTo>
                    <a:pt x="285516" y="1102676"/>
                  </a:lnTo>
                  <a:lnTo>
                    <a:pt x="280751" y="1121729"/>
                  </a:lnTo>
                  <a:lnTo>
                    <a:pt x="276780" y="1140783"/>
                  </a:lnTo>
                  <a:lnTo>
                    <a:pt x="272809" y="1159440"/>
                  </a:lnTo>
                  <a:lnTo>
                    <a:pt x="270029" y="1178890"/>
                  </a:lnTo>
                  <a:lnTo>
                    <a:pt x="266852" y="1198341"/>
                  </a:lnTo>
                  <a:lnTo>
                    <a:pt x="264867" y="1218188"/>
                  </a:lnTo>
                  <a:lnTo>
                    <a:pt x="263278" y="1237639"/>
                  </a:lnTo>
                  <a:lnTo>
                    <a:pt x="261690" y="1257883"/>
                  </a:lnTo>
                  <a:lnTo>
                    <a:pt x="260896" y="1277731"/>
                  </a:lnTo>
                  <a:lnTo>
                    <a:pt x="260498" y="1297975"/>
                  </a:lnTo>
                  <a:lnTo>
                    <a:pt x="260896" y="1318220"/>
                  </a:lnTo>
                  <a:lnTo>
                    <a:pt x="261690" y="1338067"/>
                  </a:lnTo>
                  <a:lnTo>
                    <a:pt x="263278" y="1357915"/>
                  </a:lnTo>
                  <a:lnTo>
                    <a:pt x="264867" y="1377763"/>
                  </a:lnTo>
                  <a:lnTo>
                    <a:pt x="266852" y="1397213"/>
                  </a:lnTo>
                  <a:lnTo>
                    <a:pt x="270029" y="1416664"/>
                  </a:lnTo>
                  <a:lnTo>
                    <a:pt x="272809" y="1436114"/>
                  </a:lnTo>
                  <a:lnTo>
                    <a:pt x="276780" y="1455168"/>
                  </a:lnTo>
                  <a:lnTo>
                    <a:pt x="280751" y="1474222"/>
                  </a:lnTo>
                  <a:lnTo>
                    <a:pt x="285516" y="1493275"/>
                  </a:lnTo>
                  <a:lnTo>
                    <a:pt x="290678" y="1511535"/>
                  </a:lnTo>
                  <a:lnTo>
                    <a:pt x="295840" y="1530192"/>
                  </a:lnTo>
                  <a:lnTo>
                    <a:pt x="301797" y="1548452"/>
                  </a:lnTo>
                  <a:lnTo>
                    <a:pt x="308151" y="1566314"/>
                  </a:lnTo>
                  <a:lnTo>
                    <a:pt x="314901" y="1584177"/>
                  </a:lnTo>
                  <a:lnTo>
                    <a:pt x="322049" y="1602040"/>
                  </a:lnTo>
                  <a:lnTo>
                    <a:pt x="329594" y="1619109"/>
                  </a:lnTo>
                  <a:lnTo>
                    <a:pt x="337933" y="1636575"/>
                  </a:lnTo>
                  <a:lnTo>
                    <a:pt x="346272" y="1653247"/>
                  </a:lnTo>
                  <a:lnTo>
                    <a:pt x="355009" y="1670316"/>
                  </a:lnTo>
                  <a:lnTo>
                    <a:pt x="364539" y="1686591"/>
                  </a:lnTo>
                  <a:lnTo>
                    <a:pt x="374070" y="1703262"/>
                  </a:lnTo>
                  <a:lnTo>
                    <a:pt x="383997" y="1719140"/>
                  </a:lnTo>
                  <a:lnTo>
                    <a:pt x="394322" y="1734622"/>
                  </a:lnTo>
                  <a:lnTo>
                    <a:pt x="405441" y="1750500"/>
                  </a:lnTo>
                  <a:lnTo>
                    <a:pt x="416162" y="1765584"/>
                  </a:lnTo>
                  <a:lnTo>
                    <a:pt x="427678" y="1780271"/>
                  </a:lnTo>
                  <a:lnTo>
                    <a:pt x="439591" y="1794958"/>
                  </a:lnTo>
                  <a:lnTo>
                    <a:pt x="451504" y="1809248"/>
                  </a:lnTo>
                  <a:lnTo>
                    <a:pt x="464212" y="1823142"/>
                  </a:lnTo>
                  <a:lnTo>
                    <a:pt x="476919" y="1837035"/>
                  </a:lnTo>
                  <a:lnTo>
                    <a:pt x="490023" y="1850531"/>
                  </a:lnTo>
                  <a:lnTo>
                    <a:pt x="503525" y="1863631"/>
                  </a:lnTo>
                  <a:lnTo>
                    <a:pt x="517026" y="1876333"/>
                  </a:lnTo>
                  <a:lnTo>
                    <a:pt x="531322" y="1889035"/>
                  </a:lnTo>
                  <a:lnTo>
                    <a:pt x="545617" y="1900944"/>
                  </a:lnTo>
                  <a:lnTo>
                    <a:pt x="559913" y="1912852"/>
                  </a:lnTo>
                  <a:lnTo>
                    <a:pt x="575400" y="1923967"/>
                  </a:lnTo>
                  <a:lnTo>
                    <a:pt x="590490" y="1935479"/>
                  </a:lnTo>
                  <a:lnTo>
                    <a:pt x="605977" y="1945799"/>
                  </a:lnTo>
                  <a:lnTo>
                    <a:pt x="621861" y="1956517"/>
                  </a:lnTo>
                  <a:lnTo>
                    <a:pt x="637745" y="1966044"/>
                  </a:lnTo>
                  <a:lnTo>
                    <a:pt x="653630" y="1975968"/>
                  </a:lnTo>
                  <a:lnTo>
                    <a:pt x="670308" y="1985097"/>
                  </a:lnTo>
                  <a:lnTo>
                    <a:pt x="686986" y="1994227"/>
                  </a:lnTo>
                  <a:lnTo>
                    <a:pt x="704061" y="2002563"/>
                  </a:lnTo>
                  <a:lnTo>
                    <a:pt x="721137" y="2010502"/>
                  </a:lnTo>
                  <a:lnTo>
                    <a:pt x="738609" y="2018044"/>
                  </a:lnTo>
                  <a:lnTo>
                    <a:pt x="756082" y="2025189"/>
                  </a:lnTo>
                  <a:lnTo>
                    <a:pt x="774348" y="2032335"/>
                  </a:lnTo>
                  <a:lnTo>
                    <a:pt x="792218" y="2038686"/>
                  </a:lnTo>
                  <a:lnTo>
                    <a:pt x="810485" y="2044640"/>
                  </a:lnTo>
                  <a:lnTo>
                    <a:pt x="829148" y="2050197"/>
                  </a:lnTo>
                  <a:lnTo>
                    <a:pt x="847812" y="2055358"/>
                  </a:lnTo>
                  <a:lnTo>
                    <a:pt x="866476" y="2059724"/>
                  </a:lnTo>
                  <a:lnTo>
                    <a:pt x="885140" y="2064091"/>
                  </a:lnTo>
                  <a:lnTo>
                    <a:pt x="904598" y="2067266"/>
                  </a:lnTo>
                  <a:lnTo>
                    <a:pt x="924056" y="2070839"/>
                  </a:lnTo>
                  <a:lnTo>
                    <a:pt x="943514" y="2073220"/>
                  </a:lnTo>
                  <a:lnTo>
                    <a:pt x="962972" y="2075999"/>
                  </a:lnTo>
                  <a:lnTo>
                    <a:pt x="982827" y="2077587"/>
                  </a:lnTo>
                  <a:lnTo>
                    <a:pt x="1002682" y="2078778"/>
                  </a:lnTo>
                  <a:lnTo>
                    <a:pt x="1022934" y="2079572"/>
                  </a:lnTo>
                  <a:lnTo>
                    <a:pt x="1043186" y="2079572"/>
                  </a:lnTo>
                  <a:lnTo>
                    <a:pt x="1063041" y="2079572"/>
                  </a:lnTo>
                  <a:lnTo>
                    <a:pt x="1083293" y="2078778"/>
                  </a:lnTo>
                  <a:lnTo>
                    <a:pt x="1103148" y="2077587"/>
                  </a:lnTo>
                  <a:lnTo>
                    <a:pt x="1122606" y="2075999"/>
                  </a:lnTo>
                  <a:lnTo>
                    <a:pt x="1142064" y="2073220"/>
                  </a:lnTo>
                  <a:lnTo>
                    <a:pt x="1161919" y="2070839"/>
                  </a:lnTo>
                  <a:lnTo>
                    <a:pt x="1180980" y="2067266"/>
                  </a:lnTo>
                  <a:lnTo>
                    <a:pt x="1200438" y="2064091"/>
                  </a:lnTo>
                  <a:lnTo>
                    <a:pt x="1219499" y="2059724"/>
                  </a:lnTo>
                  <a:lnTo>
                    <a:pt x="1237766" y="2055358"/>
                  </a:lnTo>
                  <a:lnTo>
                    <a:pt x="1256827" y="2050197"/>
                  </a:lnTo>
                  <a:lnTo>
                    <a:pt x="1275093" y="2044640"/>
                  </a:lnTo>
                  <a:lnTo>
                    <a:pt x="1293757" y="2038686"/>
                  </a:lnTo>
                  <a:lnTo>
                    <a:pt x="1311627" y="2032335"/>
                  </a:lnTo>
                  <a:lnTo>
                    <a:pt x="1329496" y="2025189"/>
                  </a:lnTo>
                  <a:lnTo>
                    <a:pt x="1347366" y="2018044"/>
                  </a:lnTo>
                  <a:lnTo>
                    <a:pt x="1364441" y="2010502"/>
                  </a:lnTo>
                  <a:lnTo>
                    <a:pt x="1381914" y="2002563"/>
                  </a:lnTo>
                  <a:lnTo>
                    <a:pt x="1398592" y="1994227"/>
                  </a:lnTo>
                  <a:lnTo>
                    <a:pt x="1415667" y="1985097"/>
                  </a:lnTo>
                  <a:lnTo>
                    <a:pt x="1431949" y="1975968"/>
                  </a:lnTo>
                  <a:lnTo>
                    <a:pt x="1447833" y="1966044"/>
                  </a:lnTo>
                  <a:lnTo>
                    <a:pt x="1464114" y="1956517"/>
                  </a:lnTo>
                  <a:lnTo>
                    <a:pt x="1479998" y="1945799"/>
                  </a:lnTo>
                  <a:lnTo>
                    <a:pt x="1495088" y="1935479"/>
                  </a:lnTo>
                  <a:lnTo>
                    <a:pt x="1510575" y="1923967"/>
                  </a:lnTo>
                  <a:lnTo>
                    <a:pt x="1525665" y="1912852"/>
                  </a:lnTo>
                  <a:lnTo>
                    <a:pt x="1539960" y="1900944"/>
                  </a:lnTo>
                  <a:lnTo>
                    <a:pt x="1554256" y="1889035"/>
                  </a:lnTo>
                  <a:lnTo>
                    <a:pt x="1568551" y="1876333"/>
                  </a:lnTo>
                  <a:lnTo>
                    <a:pt x="1582053" y="1863631"/>
                  </a:lnTo>
                  <a:lnTo>
                    <a:pt x="1595555" y="1850531"/>
                  </a:lnTo>
                  <a:lnTo>
                    <a:pt x="1608659" y="1837035"/>
                  </a:lnTo>
                  <a:lnTo>
                    <a:pt x="1621763" y="1823142"/>
                  </a:lnTo>
                  <a:lnTo>
                    <a:pt x="1634073" y="1809248"/>
                  </a:lnTo>
                  <a:lnTo>
                    <a:pt x="1646383" y="1794958"/>
                  </a:lnTo>
                  <a:lnTo>
                    <a:pt x="1657899" y="1780271"/>
                  </a:lnTo>
                  <a:lnTo>
                    <a:pt x="1669415" y="1765584"/>
                  </a:lnTo>
                  <a:lnTo>
                    <a:pt x="1680534" y="1750500"/>
                  </a:lnTo>
                  <a:lnTo>
                    <a:pt x="1691256" y="1734622"/>
                  </a:lnTo>
                  <a:lnTo>
                    <a:pt x="1701581" y="1719140"/>
                  </a:lnTo>
                  <a:lnTo>
                    <a:pt x="1711508" y="1703262"/>
                  </a:lnTo>
                  <a:lnTo>
                    <a:pt x="1721436" y="1686591"/>
                  </a:lnTo>
                  <a:lnTo>
                    <a:pt x="1730569" y="1670316"/>
                  </a:lnTo>
                  <a:lnTo>
                    <a:pt x="1739305" y="1653247"/>
                  </a:lnTo>
                  <a:lnTo>
                    <a:pt x="1748041" y="1636575"/>
                  </a:lnTo>
                  <a:lnTo>
                    <a:pt x="1755983" y="1619109"/>
                  </a:lnTo>
                  <a:lnTo>
                    <a:pt x="1763529" y="1602040"/>
                  </a:lnTo>
                  <a:lnTo>
                    <a:pt x="1770676" y="1584177"/>
                  </a:lnTo>
                  <a:lnTo>
                    <a:pt x="1777427" y="1566314"/>
                  </a:lnTo>
                  <a:lnTo>
                    <a:pt x="1783781" y="1548452"/>
                  </a:lnTo>
                  <a:lnTo>
                    <a:pt x="1789737" y="1530192"/>
                  </a:lnTo>
                  <a:lnTo>
                    <a:pt x="1795694" y="1511535"/>
                  </a:lnTo>
                  <a:lnTo>
                    <a:pt x="1800459" y="1493275"/>
                  </a:lnTo>
                  <a:lnTo>
                    <a:pt x="1804827" y="1474222"/>
                  </a:lnTo>
                  <a:lnTo>
                    <a:pt x="1809195" y="1455168"/>
                  </a:lnTo>
                  <a:lnTo>
                    <a:pt x="1812769" y="1436114"/>
                  </a:lnTo>
                  <a:lnTo>
                    <a:pt x="1816343" y="1416664"/>
                  </a:lnTo>
                  <a:lnTo>
                    <a:pt x="1818726" y="1397213"/>
                  </a:lnTo>
                  <a:lnTo>
                    <a:pt x="1820711" y="1377763"/>
                  </a:lnTo>
                  <a:lnTo>
                    <a:pt x="1823094" y="1357915"/>
                  </a:lnTo>
                  <a:lnTo>
                    <a:pt x="1824285" y="1338067"/>
                  </a:lnTo>
                  <a:lnTo>
                    <a:pt x="1824682" y="1318220"/>
                  </a:lnTo>
                  <a:lnTo>
                    <a:pt x="1825079" y="1297975"/>
                  </a:lnTo>
                  <a:lnTo>
                    <a:pt x="1824682" y="1277731"/>
                  </a:lnTo>
                  <a:lnTo>
                    <a:pt x="1824285" y="1257883"/>
                  </a:lnTo>
                  <a:lnTo>
                    <a:pt x="1823094" y="1237639"/>
                  </a:lnTo>
                  <a:lnTo>
                    <a:pt x="1820711" y="1218188"/>
                  </a:lnTo>
                  <a:lnTo>
                    <a:pt x="1818726" y="1198341"/>
                  </a:lnTo>
                  <a:lnTo>
                    <a:pt x="1816343" y="1178890"/>
                  </a:lnTo>
                  <a:lnTo>
                    <a:pt x="1812769" y="1159440"/>
                  </a:lnTo>
                  <a:lnTo>
                    <a:pt x="1809195" y="1140783"/>
                  </a:lnTo>
                  <a:lnTo>
                    <a:pt x="1804827" y="1121729"/>
                  </a:lnTo>
                  <a:lnTo>
                    <a:pt x="1800459" y="1102676"/>
                  </a:lnTo>
                  <a:lnTo>
                    <a:pt x="1795694" y="1084019"/>
                  </a:lnTo>
                  <a:lnTo>
                    <a:pt x="1789737" y="1065362"/>
                  </a:lnTo>
                  <a:lnTo>
                    <a:pt x="1783781" y="1047500"/>
                  </a:lnTo>
                  <a:lnTo>
                    <a:pt x="1777427" y="1029240"/>
                  </a:lnTo>
                  <a:lnTo>
                    <a:pt x="1770676" y="1011377"/>
                  </a:lnTo>
                  <a:lnTo>
                    <a:pt x="1763529" y="993911"/>
                  </a:lnTo>
                  <a:lnTo>
                    <a:pt x="1755983" y="976048"/>
                  </a:lnTo>
                  <a:lnTo>
                    <a:pt x="1748041" y="959377"/>
                  </a:lnTo>
                  <a:lnTo>
                    <a:pt x="1739305" y="941911"/>
                  </a:lnTo>
                  <a:lnTo>
                    <a:pt x="1730569" y="925636"/>
                  </a:lnTo>
                  <a:lnTo>
                    <a:pt x="1721436" y="908964"/>
                  </a:lnTo>
                  <a:lnTo>
                    <a:pt x="1711508" y="892689"/>
                  </a:lnTo>
                  <a:lnTo>
                    <a:pt x="1701581" y="876811"/>
                  </a:lnTo>
                  <a:lnTo>
                    <a:pt x="1691256" y="860933"/>
                  </a:lnTo>
                  <a:lnTo>
                    <a:pt x="1680534" y="845452"/>
                  </a:lnTo>
                  <a:lnTo>
                    <a:pt x="1669415" y="830368"/>
                  </a:lnTo>
                  <a:lnTo>
                    <a:pt x="1657899" y="815680"/>
                  </a:lnTo>
                  <a:lnTo>
                    <a:pt x="1646383" y="800596"/>
                  </a:lnTo>
                  <a:lnTo>
                    <a:pt x="1634073" y="786306"/>
                  </a:lnTo>
                  <a:lnTo>
                    <a:pt x="1621763" y="772413"/>
                  </a:lnTo>
                  <a:lnTo>
                    <a:pt x="1608659" y="758520"/>
                  </a:lnTo>
                  <a:lnTo>
                    <a:pt x="1595555" y="745023"/>
                  </a:lnTo>
                  <a:lnTo>
                    <a:pt x="1582053" y="731924"/>
                  </a:lnTo>
                  <a:lnTo>
                    <a:pt x="1568551" y="719221"/>
                  </a:lnTo>
                  <a:lnTo>
                    <a:pt x="1554256" y="706519"/>
                  </a:lnTo>
                  <a:lnTo>
                    <a:pt x="1539960" y="694610"/>
                  </a:lnTo>
                  <a:lnTo>
                    <a:pt x="1525665" y="682702"/>
                  </a:lnTo>
                  <a:lnTo>
                    <a:pt x="1510575" y="671190"/>
                  </a:lnTo>
                  <a:lnTo>
                    <a:pt x="1495088" y="660473"/>
                  </a:lnTo>
                  <a:lnTo>
                    <a:pt x="1479998" y="649755"/>
                  </a:lnTo>
                  <a:lnTo>
                    <a:pt x="1464114" y="639037"/>
                  </a:lnTo>
                  <a:lnTo>
                    <a:pt x="1447833" y="629114"/>
                  </a:lnTo>
                  <a:lnTo>
                    <a:pt x="1431949" y="619587"/>
                  </a:lnTo>
                  <a:lnTo>
                    <a:pt x="1415667" y="610457"/>
                  </a:lnTo>
                  <a:lnTo>
                    <a:pt x="1398592" y="601724"/>
                  </a:lnTo>
                  <a:lnTo>
                    <a:pt x="1381914" y="593388"/>
                  </a:lnTo>
                  <a:lnTo>
                    <a:pt x="1364441" y="585449"/>
                  </a:lnTo>
                  <a:lnTo>
                    <a:pt x="1347366" y="577113"/>
                  </a:lnTo>
                  <a:lnTo>
                    <a:pt x="1329496" y="569968"/>
                  </a:lnTo>
                  <a:lnTo>
                    <a:pt x="1311627" y="563220"/>
                  </a:lnTo>
                  <a:lnTo>
                    <a:pt x="1293757" y="556869"/>
                  </a:lnTo>
                  <a:lnTo>
                    <a:pt x="1275093" y="550914"/>
                  </a:lnTo>
                  <a:lnTo>
                    <a:pt x="1256827" y="545754"/>
                  </a:lnTo>
                  <a:lnTo>
                    <a:pt x="1237766" y="540594"/>
                  </a:lnTo>
                  <a:lnTo>
                    <a:pt x="1219499" y="535830"/>
                  </a:lnTo>
                  <a:lnTo>
                    <a:pt x="1200438" y="531861"/>
                  </a:lnTo>
                  <a:lnTo>
                    <a:pt x="1180980" y="527891"/>
                  </a:lnTo>
                  <a:lnTo>
                    <a:pt x="1161919" y="525113"/>
                  </a:lnTo>
                  <a:lnTo>
                    <a:pt x="1142064" y="521937"/>
                  </a:lnTo>
                  <a:lnTo>
                    <a:pt x="1122606" y="519952"/>
                  </a:lnTo>
                  <a:lnTo>
                    <a:pt x="1103148" y="518364"/>
                  </a:lnTo>
                  <a:lnTo>
                    <a:pt x="1083293" y="516777"/>
                  </a:lnTo>
                  <a:lnTo>
                    <a:pt x="1063041" y="515983"/>
                  </a:lnTo>
                  <a:lnTo>
                    <a:pt x="1043186" y="515586"/>
                  </a:lnTo>
                  <a:close/>
                  <a:moveTo>
                    <a:pt x="803734" y="280988"/>
                  </a:moveTo>
                  <a:lnTo>
                    <a:pt x="862902" y="391340"/>
                  </a:lnTo>
                  <a:lnTo>
                    <a:pt x="884743" y="387371"/>
                  </a:lnTo>
                  <a:lnTo>
                    <a:pt x="906980" y="383798"/>
                  </a:lnTo>
                  <a:lnTo>
                    <a:pt x="929218" y="380622"/>
                  </a:lnTo>
                  <a:lnTo>
                    <a:pt x="951456" y="378241"/>
                  </a:lnTo>
                  <a:lnTo>
                    <a:pt x="974488" y="376256"/>
                  </a:lnTo>
                  <a:lnTo>
                    <a:pt x="997122" y="374668"/>
                  </a:lnTo>
                  <a:lnTo>
                    <a:pt x="1019757" y="373874"/>
                  </a:lnTo>
                  <a:lnTo>
                    <a:pt x="1043186" y="373477"/>
                  </a:lnTo>
                  <a:lnTo>
                    <a:pt x="1059865" y="373874"/>
                  </a:lnTo>
                  <a:lnTo>
                    <a:pt x="1076940" y="374271"/>
                  </a:lnTo>
                  <a:lnTo>
                    <a:pt x="1093618" y="375462"/>
                  </a:lnTo>
                  <a:lnTo>
                    <a:pt x="1110693" y="376256"/>
                  </a:lnTo>
                  <a:lnTo>
                    <a:pt x="1127372" y="377844"/>
                  </a:lnTo>
                  <a:lnTo>
                    <a:pt x="1144050" y="379432"/>
                  </a:lnTo>
                  <a:lnTo>
                    <a:pt x="1160331" y="381019"/>
                  </a:lnTo>
                  <a:lnTo>
                    <a:pt x="1176612" y="383798"/>
                  </a:lnTo>
                  <a:lnTo>
                    <a:pt x="1193291" y="386180"/>
                  </a:lnTo>
                  <a:lnTo>
                    <a:pt x="1209572" y="388958"/>
                  </a:lnTo>
                  <a:lnTo>
                    <a:pt x="1225853" y="392134"/>
                  </a:lnTo>
                  <a:lnTo>
                    <a:pt x="1241737" y="395310"/>
                  </a:lnTo>
                  <a:lnTo>
                    <a:pt x="1257621" y="399279"/>
                  </a:lnTo>
                  <a:lnTo>
                    <a:pt x="1273505" y="403249"/>
                  </a:lnTo>
                  <a:lnTo>
                    <a:pt x="1289389" y="407218"/>
                  </a:lnTo>
                  <a:lnTo>
                    <a:pt x="1304876" y="411982"/>
                  </a:lnTo>
                  <a:lnTo>
                    <a:pt x="1370398" y="304805"/>
                  </a:lnTo>
                  <a:lnTo>
                    <a:pt x="1611439" y="417142"/>
                  </a:lnTo>
                  <a:lnTo>
                    <a:pt x="1570140" y="539800"/>
                  </a:lnTo>
                  <a:lnTo>
                    <a:pt x="1592775" y="555678"/>
                  </a:lnTo>
                  <a:lnTo>
                    <a:pt x="1614615" y="572747"/>
                  </a:lnTo>
                  <a:lnTo>
                    <a:pt x="1636059" y="589815"/>
                  </a:lnTo>
                  <a:lnTo>
                    <a:pt x="1656708" y="608075"/>
                  </a:lnTo>
                  <a:lnTo>
                    <a:pt x="1676960" y="626732"/>
                  </a:lnTo>
                  <a:lnTo>
                    <a:pt x="1696815" y="645389"/>
                  </a:lnTo>
                  <a:lnTo>
                    <a:pt x="1715876" y="665236"/>
                  </a:lnTo>
                  <a:lnTo>
                    <a:pt x="1734540" y="685481"/>
                  </a:lnTo>
                  <a:lnTo>
                    <a:pt x="1752410" y="706519"/>
                  </a:lnTo>
                  <a:lnTo>
                    <a:pt x="1769882" y="728351"/>
                  </a:lnTo>
                  <a:lnTo>
                    <a:pt x="1786560" y="750184"/>
                  </a:lnTo>
                  <a:lnTo>
                    <a:pt x="1802841" y="772413"/>
                  </a:lnTo>
                  <a:lnTo>
                    <a:pt x="1818329" y="795436"/>
                  </a:lnTo>
                  <a:lnTo>
                    <a:pt x="1832624" y="818856"/>
                  </a:lnTo>
                  <a:lnTo>
                    <a:pt x="1846920" y="842673"/>
                  </a:lnTo>
                  <a:lnTo>
                    <a:pt x="1860024" y="866887"/>
                  </a:lnTo>
                  <a:lnTo>
                    <a:pt x="1994642" y="834337"/>
                  </a:lnTo>
                  <a:lnTo>
                    <a:pt x="2085975" y="1084019"/>
                  </a:lnTo>
                  <a:lnTo>
                    <a:pt x="1954931" y="1149516"/>
                  </a:lnTo>
                  <a:lnTo>
                    <a:pt x="1958108" y="1167776"/>
                  </a:lnTo>
                  <a:lnTo>
                    <a:pt x="1960491" y="1185638"/>
                  </a:lnTo>
                  <a:lnTo>
                    <a:pt x="1962476" y="1204295"/>
                  </a:lnTo>
                  <a:lnTo>
                    <a:pt x="1964462" y="1222952"/>
                  </a:lnTo>
                  <a:lnTo>
                    <a:pt x="1965653" y="1241212"/>
                  </a:lnTo>
                  <a:lnTo>
                    <a:pt x="1966447" y="1259868"/>
                  </a:lnTo>
                  <a:lnTo>
                    <a:pt x="1967242" y="1278922"/>
                  </a:lnTo>
                  <a:lnTo>
                    <a:pt x="1967242" y="1297975"/>
                  </a:lnTo>
                  <a:lnTo>
                    <a:pt x="1967242" y="1315441"/>
                  </a:lnTo>
                  <a:lnTo>
                    <a:pt x="1966845" y="1332907"/>
                  </a:lnTo>
                  <a:lnTo>
                    <a:pt x="1966050" y="1349976"/>
                  </a:lnTo>
                  <a:lnTo>
                    <a:pt x="1964859" y="1367839"/>
                  </a:lnTo>
                  <a:lnTo>
                    <a:pt x="1962873" y="1385305"/>
                  </a:lnTo>
                  <a:lnTo>
                    <a:pt x="1961285" y="1401977"/>
                  </a:lnTo>
                  <a:lnTo>
                    <a:pt x="1959300" y="1419442"/>
                  </a:lnTo>
                  <a:lnTo>
                    <a:pt x="1957314" y="1436114"/>
                  </a:lnTo>
                  <a:lnTo>
                    <a:pt x="1954137" y="1453183"/>
                  </a:lnTo>
                  <a:lnTo>
                    <a:pt x="1951357" y="1469855"/>
                  </a:lnTo>
                  <a:lnTo>
                    <a:pt x="1947784" y="1486527"/>
                  </a:lnTo>
                  <a:lnTo>
                    <a:pt x="1944210" y="1503199"/>
                  </a:lnTo>
                  <a:lnTo>
                    <a:pt x="1940239" y="1519871"/>
                  </a:lnTo>
                  <a:lnTo>
                    <a:pt x="1935871" y="1535749"/>
                  </a:lnTo>
                  <a:lnTo>
                    <a:pt x="1931899" y="1552024"/>
                  </a:lnTo>
                  <a:lnTo>
                    <a:pt x="1926737" y="1568299"/>
                  </a:lnTo>
                  <a:lnTo>
                    <a:pt x="2061355" y="1650468"/>
                  </a:lnTo>
                  <a:lnTo>
                    <a:pt x="1949372" y="1891020"/>
                  </a:lnTo>
                  <a:lnTo>
                    <a:pt x="1791723" y="1838623"/>
                  </a:lnTo>
                  <a:lnTo>
                    <a:pt x="1776633" y="1859264"/>
                  </a:lnTo>
                  <a:lnTo>
                    <a:pt x="1761146" y="1879112"/>
                  </a:lnTo>
                  <a:lnTo>
                    <a:pt x="1744468" y="1898165"/>
                  </a:lnTo>
                  <a:lnTo>
                    <a:pt x="1728186" y="1917219"/>
                  </a:lnTo>
                  <a:lnTo>
                    <a:pt x="1710714" y="1935876"/>
                  </a:lnTo>
                  <a:lnTo>
                    <a:pt x="1693241" y="1954135"/>
                  </a:lnTo>
                  <a:lnTo>
                    <a:pt x="1674975" y="1971204"/>
                  </a:lnTo>
                  <a:lnTo>
                    <a:pt x="1655914" y="1988670"/>
                  </a:lnTo>
                  <a:lnTo>
                    <a:pt x="1636853" y="2004945"/>
                  </a:lnTo>
                  <a:lnTo>
                    <a:pt x="1616998" y="2021220"/>
                  </a:lnTo>
                  <a:lnTo>
                    <a:pt x="1597143" y="2036701"/>
                  </a:lnTo>
                  <a:lnTo>
                    <a:pt x="1576494" y="2051388"/>
                  </a:lnTo>
                  <a:lnTo>
                    <a:pt x="1555844" y="2066075"/>
                  </a:lnTo>
                  <a:lnTo>
                    <a:pt x="1534401" y="2079572"/>
                  </a:lnTo>
                  <a:lnTo>
                    <a:pt x="1512957" y="2093068"/>
                  </a:lnTo>
                  <a:lnTo>
                    <a:pt x="1491117" y="2105770"/>
                  </a:lnTo>
                  <a:lnTo>
                    <a:pt x="1531621" y="2274474"/>
                  </a:lnTo>
                  <a:lnTo>
                    <a:pt x="1281844" y="2365376"/>
                  </a:lnTo>
                  <a:lnTo>
                    <a:pt x="1202821" y="2207787"/>
                  </a:lnTo>
                  <a:lnTo>
                    <a:pt x="1183363" y="2210962"/>
                  </a:lnTo>
                  <a:lnTo>
                    <a:pt x="1163508" y="2213741"/>
                  </a:lnTo>
                  <a:lnTo>
                    <a:pt x="1144050" y="2216123"/>
                  </a:lnTo>
                  <a:lnTo>
                    <a:pt x="1124195" y="2218504"/>
                  </a:lnTo>
                  <a:lnTo>
                    <a:pt x="1103943" y="2219695"/>
                  </a:lnTo>
                  <a:lnTo>
                    <a:pt x="1083690" y="2220886"/>
                  </a:lnTo>
                  <a:lnTo>
                    <a:pt x="1063438" y="2221680"/>
                  </a:lnTo>
                  <a:lnTo>
                    <a:pt x="1043186" y="2221680"/>
                  </a:lnTo>
                  <a:lnTo>
                    <a:pt x="1013007" y="2221283"/>
                  </a:lnTo>
                  <a:lnTo>
                    <a:pt x="983224" y="2220092"/>
                  </a:lnTo>
                  <a:lnTo>
                    <a:pt x="954235" y="2217711"/>
                  </a:lnTo>
                  <a:lnTo>
                    <a:pt x="924850" y="2214535"/>
                  </a:lnTo>
                  <a:lnTo>
                    <a:pt x="895862" y="2210565"/>
                  </a:lnTo>
                  <a:lnTo>
                    <a:pt x="867270" y="2205405"/>
                  </a:lnTo>
                  <a:lnTo>
                    <a:pt x="839076" y="2199451"/>
                  </a:lnTo>
                  <a:lnTo>
                    <a:pt x="810882" y="2192703"/>
                  </a:lnTo>
                  <a:lnTo>
                    <a:pt x="715180" y="2341162"/>
                  </a:lnTo>
                  <a:lnTo>
                    <a:pt x="474536" y="2229222"/>
                  </a:lnTo>
                  <a:lnTo>
                    <a:pt x="524968" y="2062900"/>
                  </a:lnTo>
                  <a:lnTo>
                    <a:pt x="504716" y="2049006"/>
                  </a:lnTo>
                  <a:lnTo>
                    <a:pt x="484464" y="2033525"/>
                  </a:lnTo>
                  <a:lnTo>
                    <a:pt x="465006" y="2018441"/>
                  </a:lnTo>
                  <a:lnTo>
                    <a:pt x="445945" y="2002960"/>
                  </a:lnTo>
                  <a:lnTo>
                    <a:pt x="427281" y="1986288"/>
                  </a:lnTo>
                  <a:lnTo>
                    <a:pt x="408617" y="1969616"/>
                  </a:lnTo>
                  <a:lnTo>
                    <a:pt x="390748" y="1952151"/>
                  </a:lnTo>
                  <a:lnTo>
                    <a:pt x="373672" y="1934685"/>
                  </a:lnTo>
                  <a:lnTo>
                    <a:pt x="356597" y="1916028"/>
                  </a:lnTo>
                  <a:lnTo>
                    <a:pt x="340316" y="1897371"/>
                  </a:lnTo>
                  <a:lnTo>
                    <a:pt x="324432" y="1878715"/>
                  </a:lnTo>
                  <a:lnTo>
                    <a:pt x="308548" y="1858867"/>
                  </a:lnTo>
                  <a:lnTo>
                    <a:pt x="293855" y="1839020"/>
                  </a:lnTo>
                  <a:lnTo>
                    <a:pt x="279559" y="1818775"/>
                  </a:lnTo>
                  <a:lnTo>
                    <a:pt x="265661" y="1797737"/>
                  </a:lnTo>
                  <a:lnTo>
                    <a:pt x="252556" y="1776301"/>
                  </a:lnTo>
                  <a:lnTo>
                    <a:pt x="91333" y="1811630"/>
                  </a:lnTo>
                  <a:lnTo>
                    <a:pt x="0" y="1562345"/>
                  </a:lnTo>
                  <a:lnTo>
                    <a:pt x="138191" y="1488512"/>
                  </a:lnTo>
                  <a:lnTo>
                    <a:pt x="133426" y="1465092"/>
                  </a:lnTo>
                  <a:lnTo>
                    <a:pt x="129852" y="1441672"/>
                  </a:lnTo>
                  <a:lnTo>
                    <a:pt x="126278" y="1418251"/>
                  </a:lnTo>
                  <a:lnTo>
                    <a:pt x="123498" y="1394434"/>
                  </a:lnTo>
                  <a:lnTo>
                    <a:pt x="121513" y="1370220"/>
                  </a:lnTo>
                  <a:lnTo>
                    <a:pt x="119527" y="1346403"/>
                  </a:lnTo>
                  <a:lnTo>
                    <a:pt x="118733" y="1322189"/>
                  </a:lnTo>
                  <a:lnTo>
                    <a:pt x="118336" y="1297975"/>
                  </a:lnTo>
                  <a:lnTo>
                    <a:pt x="118733" y="1269395"/>
                  </a:lnTo>
                  <a:lnTo>
                    <a:pt x="119924" y="1240418"/>
                  </a:lnTo>
                  <a:lnTo>
                    <a:pt x="122704" y="1211837"/>
                  </a:lnTo>
                  <a:lnTo>
                    <a:pt x="125484" y="1184051"/>
                  </a:lnTo>
                  <a:lnTo>
                    <a:pt x="129455" y="1155867"/>
                  </a:lnTo>
                  <a:lnTo>
                    <a:pt x="134220" y="1128478"/>
                  </a:lnTo>
                  <a:lnTo>
                    <a:pt x="139780" y="1101088"/>
                  </a:lnTo>
                  <a:lnTo>
                    <a:pt x="146133" y="1074095"/>
                  </a:lnTo>
                  <a:lnTo>
                    <a:pt x="24223" y="995896"/>
                  </a:lnTo>
                  <a:lnTo>
                    <a:pt x="136603" y="755344"/>
                  </a:lnTo>
                  <a:lnTo>
                    <a:pt x="268043" y="794642"/>
                  </a:lnTo>
                  <a:lnTo>
                    <a:pt x="283530" y="772016"/>
                  </a:lnTo>
                  <a:lnTo>
                    <a:pt x="299017" y="750184"/>
                  </a:lnTo>
                  <a:lnTo>
                    <a:pt x="315696" y="728351"/>
                  </a:lnTo>
                  <a:lnTo>
                    <a:pt x="332771" y="707313"/>
                  </a:lnTo>
                  <a:lnTo>
                    <a:pt x="350243" y="686274"/>
                  </a:lnTo>
                  <a:lnTo>
                    <a:pt x="368907" y="666824"/>
                  </a:lnTo>
                  <a:lnTo>
                    <a:pt x="387571" y="646976"/>
                  </a:lnTo>
                  <a:lnTo>
                    <a:pt x="407426" y="627923"/>
                  </a:lnTo>
                  <a:lnTo>
                    <a:pt x="427281" y="609266"/>
                  </a:lnTo>
                  <a:lnTo>
                    <a:pt x="447930" y="591403"/>
                  </a:lnTo>
                  <a:lnTo>
                    <a:pt x="468977" y="574334"/>
                  </a:lnTo>
                  <a:lnTo>
                    <a:pt x="490420" y="557662"/>
                  </a:lnTo>
                  <a:lnTo>
                    <a:pt x="512261" y="541784"/>
                  </a:lnTo>
                  <a:lnTo>
                    <a:pt x="535293" y="526303"/>
                  </a:lnTo>
                  <a:lnTo>
                    <a:pt x="557928" y="511616"/>
                  </a:lnTo>
                  <a:lnTo>
                    <a:pt x="581754" y="497723"/>
                  </a:lnTo>
                  <a:lnTo>
                    <a:pt x="554354" y="371890"/>
                  </a:lnTo>
                  <a:lnTo>
                    <a:pt x="803734" y="280988"/>
                  </a:lnTo>
                  <a:close/>
                  <a:moveTo>
                    <a:pt x="2013752" y="186531"/>
                  </a:moveTo>
                  <a:lnTo>
                    <a:pt x="2001871" y="186928"/>
                  </a:lnTo>
                  <a:lnTo>
                    <a:pt x="1989594" y="188119"/>
                  </a:lnTo>
                  <a:lnTo>
                    <a:pt x="1978109" y="190103"/>
                  </a:lnTo>
                  <a:lnTo>
                    <a:pt x="1966624" y="192881"/>
                  </a:lnTo>
                  <a:lnTo>
                    <a:pt x="1955139" y="196453"/>
                  </a:lnTo>
                  <a:lnTo>
                    <a:pt x="1944050" y="200819"/>
                  </a:lnTo>
                  <a:lnTo>
                    <a:pt x="1932962" y="205978"/>
                  </a:lnTo>
                  <a:lnTo>
                    <a:pt x="1922269" y="211534"/>
                  </a:lnTo>
                  <a:lnTo>
                    <a:pt x="1914348" y="216297"/>
                  </a:lnTo>
                  <a:lnTo>
                    <a:pt x="1906823" y="221853"/>
                  </a:lnTo>
                  <a:lnTo>
                    <a:pt x="1899695" y="227409"/>
                  </a:lnTo>
                  <a:lnTo>
                    <a:pt x="1892962" y="233363"/>
                  </a:lnTo>
                  <a:lnTo>
                    <a:pt x="1886230" y="239713"/>
                  </a:lnTo>
                  <a:lnTo>
                    <a:pt x="1880289" y="246063"/>
                  </a:lnTo>
                  <a:lnTo>
                    <a:pt x="1874349" y="252809"/>
                  </a:lnTo>
                  <a:lnTo>
                    <a:pt x="1869200" y="259953"/>
                  </a:lnTo>
                  <a:lnTo>
                    <a:pt x="1864052" y="267097"/>
                  </a:lnTo>
                  <a:lnTo>
                    <a:pt x="1859300" y="274241"/>
                  </a:lnTo>
                  <a:lnTo>
                    <a:pt x="1855339" y="281781"/>
                  </a:lnTo>
                  <a:lnTo>
                    <a:pt x="1850983" y="289719"/>
                  </a:lnTo>
                  <a:lnTo>
                    <a:pt x="1847419" y="297656"/>
                  </a:lnTo>
                  <a:lnTo>
                    <a:pt x="1844646" y="305594"/>
                  </a:lnTo>
                  <a:lnTo>
                    <a:pt x="1841874" y="313928"/>
                  </a:lnTo>
                  <a:lnTo>
                    <a:pt x="1839102" y="322263"/>
                  </a:lnTo>
                  <a:lnTo>
                    <a:pt x="1837518" y="330597"/>
                  </a:lnTo>
                  <a:lnTo>
                    <a:pt x="1835934" y="339328"/>
                  </a:lnTo>
                  <a:lnTo>
                    <a:pt x="1834350" y="348059"/>
                  </a:lnTo>
                  <a:lnTo>
                    <a:pt x="1833557" y="356791"/>
                  </a:lnTo>
                  <a:lnTo>
                    <a:pt x="1833557" y="365125"/>
                  </a:lnTo>
                  <a:lnTo>
                    <a:pt x="1833557" y="373856"/>
                  </a:lnTo>
                  <a:lnTo>
                    <a:pt x="1833953" y="382984"/>
                  </a:lnTo>
                  <a:lnTo>
                    <a:pt x="1835142" y="391716"/>
                  </a:lnTo>
                  <a:lnTo>
                    <a:pt x="1836726" y="400050"/>
                  </a:lnTo>
                  <a:lnTo>
                    <a:pt x="1838310" y="409178"/>
                  </a:lnTo>
                  <a:lnTo>
                    <a:pt x="1840290" y="417513"/>
                  </a:lnTo>
                  <a:lnTo>
                    <a:pt x="1843458" y="426244"/>
                  </a:lnTo>
                  <a:lnTo>
                    <a:pt x="1846230" y="434578"/>
                  </a:lnTo>
                  <a:lnTo>
                    <a:pt x="1850191" y="443310"/>
                  </a:lnTo>
                  <a:lnTo>
                    <a:pt x="1853755" y="451247"/>
                  </a:lnTo>
                  <a:lnTo>
                    <a:pt x="1858507" y="459581"/>
                  </a:lnTo>
                  <a:lnTo>
                    <a:pt x="1864844" y="469503"/>
                  </a:lnTo>
                  <a:lnTo>
                    <a:pt x="1871973" y="479028"/>
                  </a:lnTo>
                  <a:lnTo>
                    <a:pt x="1879497" y="488156"/>
                  </a:lnTo>
                  <a:lnTo>
                    <a:pt x="1887418" y="496888"/>
                  </a:lnTo>
                  <a:lnTo>
                    <a:pt x="1896527" y="504428"/>
                  </a:lnTo>
                  <a:lnTo>
                    <a:pt x="1905239" y="511969"/>
                  </a:lnTo>
                  <a:lnTo>
                    <a:pt x="1914744" y="518716"/>
                  </a:lnTo>
                  <a:lnTo>
                    <a:pt x="1924645" y="524669"/>
                  </a:lnTo>
                  <a:lnTo>
                    <a:pt x="1934942" y="529828"/>
                  </a:lnTo>
                  <a:lnTo>
                    <a:pt x="1945635" y="534988"/>
                  </a:lnTo>
                  <a:lnTo>
                    <a:pt x="1956723" y="538956"/>
                  </a:lnTo>
                  <a:lnTo>
                    <a:pt x="1967812" y="542131"/>
                  </a:lnTo>
                  <a:lnTo>
                    <a:pt x="1979297" y="545306"/>
                  </a:lnTo>
                  <a:lnTo>
                    <a:pt x="1990782" y="546894"/>
                  </a:lnTo>
                  <a:lnTo>
                    <a:pt x="2002267" y="548085"/>
                  </a:lnTo>
                  <a:lnTo>
                    <a:pt x="2014544" y="548481"/>
                  </a:lnTo>
                  <a:lnTo>
                    <a:pt x="2026425" y="548085"/>
                  </a:lnTo>
                  <a:lnTo>
                    <a:pt x="2038306" y="546894"/>
                  </a:lnTo>
                  <a:lnTo>
                    <a:pt x="2049791" y="544910"/>
                  </a:lnTo>
                  <a:lnTo>
                    <a:pt x="2061672" y="542131"/>
                  </a:lnTo>
                  <a:lnTo>
                    <a:pt x="2073157" y="538560"/>
                  </a:lnTo>
                  <a:lnTo>
                    <a:pt x="2084246" y="534194"/>
                  </a:lnTo>
                  <a:lnTo>
                    <a:pt x="2095335" y="529035"/>
                  </a:lnTo>
                  <a:lnTo>
                    <a:pt x="2106028" y="523081"/>
                  </a:lnTo>
                  <a:lnTo>
                    <a:pt x="2113552" y="518716"/>
                  </a:lnTo>
                  <a:lnTo>
                    <a:pt x="2121077" y="513556"/>
                  </a:lnTo>
                  <a:lnTo>
                    <a:pt x="2128206" y="508000"/>
                  </a:lnTo>
                  <a:lnTo>
                    <a:pt x="2134938" y="502047"/>
                  </a:lnTo>
                  <a:lnTo>
                    <a:pt x="2141275" y="496491"/>
                  </a:lnTo>
                  <a:lnTo>
                    <a:pt x="2147215" y="490141"/>
                  </a:lnTo>
                  <a:lnTo>
                    <a:pt x="2153156" y="483394"/>
                  </a:lnTo>
                  <a:lnTo>
                    <a:pt x="2158304" y="476647"/>
                  </a:lnTo>
                  <a:lnTo>
                    <a:pt x="2163452" y="469503"/>
                  </a:lnTo>
                  <a:lnTo>
                    <a:pt x="2168601" y="461566"/>
                  </a:lnTo>
                  <a:lnTo>
                    <a:pt x="2172957" y="454025"/>
                  </a:lnTo>
                  <a:lnTo>
                    <a:pt x="2176917" y="446485"/>
                  </a:lnTo>
                  <a:lnTo>
                    <a:pt x="2180482" y="438150"/>
                  </a:lnTo>
                  <a:lnTo>
                    <a:pt x="2183650" y="430213"/>
                  </a:lnTo>
                  <a:lnTo>
                    <a:pt x="2186818" y="421481"/>
                  </a:lnTo>
                  <a:lnTo>
                    <a:pt x="2189195" y="412750"/>
                  </a:lnTo>
                  <a:lnTo>
                    <a:pt x="2191175" y="404019"/>
                  </a:lnTo>
                  <a:lnTo>
                    <a:pt x="2192363" y="395288"/>
                  </a:lnTo>
                  <a:lnTo>
                    <a:pt x="2193947" y="386159"/>
                  </a:lnTo>
                  <a:lnTo>
                    <a:pt x="2194739" y="377428"/>
                  </a:lnTo>
                  <a:lnTo>
                    <a:pt x="2194739" y="368697"/>
                  </a:lnTo>
                  <a:lnTo>
                    <a:pt x="2194739" y="359569"/>
                  </a:lnTo>
                  <a:lnTo>
                    <a:pt x="2194343" y="351234"/>
                  </a:lnTo>
                  <a:lnTo>
                    <a:pt x="2192759" y="342503"/>
                  </a:lnTo>
                  <a:lnTo>
                    <a:pt x="2191571" y="333375"/>
                  </a:lnTo>
                  <a:lnTo>
                    <a:pt x="2189591" y="325041"/>
                  </a:lnTo>
                  <a:lnTo>
                    <a:pt x="2187610" y="316706"/>
                  </a:lnTo>
                  <a:lnTo>
                    <a:pt x="2184838" y="308372"/>
                  </a:lnTo>
                  <a:lnTo>
                    <a:pt x="2181670" y="299641"/>
                  </a:lnTo>
                  <a:lnTo>
                    <a:pt x="2178106" y="291703"/>
                  </a:lnTo>
                  <a:lnTo>
                    <a:pt x="2174145" y="283766"/>
                  </a:lnTo>
                  <a:lnTo>
                    <a:pt x="2169789" y="275828"/>
                  </a:lnTo>
                  <a:lnTo>
                    <a:pt x="2163452" y="265509"/>
                  </a:lnTo>
                  <a:lnTo>
                    <a:pt x="2156324" y="255984"/>
                  </a:lnTo>
                  <a:lnTo>
                    <a:pt x="2148799" y="247253"/>
                  </a:lnTo>
                  <a:lnTo>
                    <a:pt x="2140879" y="238522"/>
                  </a:lnTo>
                  <a:lnTo>
                    <a:pt x="2131770" y="230584"/>
                  </a:lnTo>
                  <a:lnTo>
                    <a:pt x="2123057" y="223441"/>
                  </a:lnTo>
                  <a:lnTo>
                    <a:pt x="2113552" y="216694"/>
                  </a:lnTo>
                  <a:lnTo>
                    <a:pt x="2103255" y="210344"/>
                  </a:lnTo>
                  <a:lnTo>
                    <a:pt x="2093355" y="204788"/>
                  </a:lnTo>
                  <a:lnTo>
                    <a:pt x="2082662" y="200422"/>
                  </a:lnTo>
                  <a:lnTo>
                    <a:pt x="2071969" y="196056"/>
                  </a:lnTo>
                  <a:lnTo>
                    <a:pt x="2060484" y="192881"/>
                  </a:lnTo>
                  <a:lnTo>
                    <a:pt x="2048999" y="190103"/>
                  </a:lnTo>
                  <a:lnTo>
                    <a:pt x="2037118" y="188119"/>
                  </a:lnTo>
                  <a:lnTo>
                    <a:pt x="2025633" y="186928"/>
                  </a:lnTo>
                  <a:lnTo>
                    <a:pt x="2013752" y="186531"/>
                  </a:lnTo>
                  <a:close/>
                  <a:moveTo>
                    <a:pt x="2066028" y="0"/>
                  </a:moveTo>
                  <a:lnTo>
                    <a:pt x="2156324" y="23812"/>
                  </a:lnTo>
                  <a:lnTo>
                    <a:pt x="2146027" y="100013"/>
                  </a:lnTo>
                  <a:lnTo>
                    <a:pt x="2140916" y="118533"/>
                  </a:lnTo>
                  <a:lnTo>
                    <a:pt x="2134542" y="115094"/>
                  </a:lnTo>
                  <a:lnTo>
                    <a:pt x="2132671" y="114357"/>
                  </a:lnTo>
                  <a:lnTo>
                    <a:pt x="2132562" y="114300"/>
                  </a:lnTo>
                  <a:lnTo>
                    <a:pt x="2123453" y="110728"/>
                  </a:lnTo>
                  <a:lnTo>
                    <a:pt x="2132671" y="114357"/>
                  </a:lnTo>
                  <a:lnTo>
                    <a:pt x="2140879" y="118666"/>
                  </a:lnTo>
                  <a:lnTo>
                    <a:pt x="2140916" y="118533"/>
                  </a:lnTo>
                  <a:lnTo>
                    <a:pt x="2144839" y="120650"/>
                  </a:lnTo>
                  <a:lnTo>
                    <a:pt x="2153552" y="125413"/>
                  </a:lnTo>
                  <a:lnTo>
                    <a:pt x="2167413" y="133747"/>
                  </a:lnTo>
                  <a:lnTo>
                    <a:pt x="2174145" y="138113"/>
                  </a:lnTo>
                  <a:lnTo>
                    <a:pt x="2180878" y="142875"/>
                  </a:lnTo>
                  <a:lnTo>
                    <a:pt x="2181274" y="143272"/>
                  </a:lnTo>
                  <a:lnTo>
                    <a:pt x="2187610" y="148034"/>
                  </a:lnTo>
                  <a:lnTo>
                    <a:pt x="2193947" y="153194"/>
                  </a:lnTo>
                  <a:lnTo>
                    <a:pt x="2205432" y="163909"/>
                  </a:lnTo>
                  <a:lnTo>
                    <a:pt x="2212560" y="170656"/>
                  </a:lnTo>
                  <a:lnTo>
                    <a:pt x="2221273" y="180181"/>
                  </a:lnTo>
                  <a:lnTo>
                    <a:pt x="2226433" y="186128"/>
                  </a:lnTo>
                  <a:lnTo>
                    <a:pt x="2226422" y="186134"/>
                  </a:lnTo>
                  <a:lnTo>
                    <a:pt x="2229194" y="189309"/>
                  </a:lnTo>
                  <a:lnTo>
                    <a:pt x="2226433" y="186128"/>
                  </a:lnTo>
                  <a:lnTo>
                    <a:pt x="2244639" y="175419"/>
                  </a:lnTo>
                  <a:lnTo>
                    <a:pt x="2315925" y="143669"/>
                  </a:lnTo>
                  <a:lnTo>
                    <a:pt x="2363053" y="224234"/>
                  </a:lnTo>
                  <a:lnTo>
                    <a:pt x="2302064" y="270669"/>
                  </a:lnTo>
                  <a:lnTo>
                    <a:pt x="2280282" y="283369"/>
                  </a:lnTo>
                  <a:lnTo>
                    <a:pt x="2284242" y="296466"/>
                  </a:lnTo>
                  <a:lnTo>
                    <a:pt x="2287015" y="309166"/>
                  </a:lnTo>
                  <a:lnTo>
                    <a:pt x="2289787" y="322263"/>
                  </a:lnTo>
                  <a:lnTo>
                    <a:pt x="2291371" y="335359"/>
                  </a:lnTo>
                  <a:lnTo>
                    <a:pt x="2292559" y="348456"/>
                  </a:lnTo>
                  <a:lnTo>
                    <a:pt x="2293351" y="361553"/>
                  </a:lnTo>
                  <a:lnTo>
                    <a:pt x="2293351" y="374650"/>
                  </a:lnTo>
                  <a:lnTo>
                    <a:pt x="2292559" y="387350"/>
                  </a:lnTo>
                  <a:lnTo>
                    <a:pt x="2318301" y="394097"/>
                  </a:lnTo>
                  <a:lnTo>
                    <a:pt x="2390775" y="422275"/>
                  </a:lnTo>
                  <a:lnTo>
                    <a:pt x="2367409" y="512763"/>
                  </a:lnTo>
                  <a:lnTo>
                    <a:pt x="2291371" y="502047"/>
                  </a:lnTo>
                  <a:lnTo>
                    <a:pt x="2262857" y="494506"/>
                  </a:lnTo>
                  <a:lnTo>
                    <a:pt x="2256916" y="506016"/>
                  </a:lnTo>
                  <a:lnTo>
                    <a:pt x="2250183" y="517128"/>
                  </a:lnTo>
                  <a:lnTo>
                    <a:pt x="2243451" y="527447"/>
                  </a:lnTo>
                  <a:lnTo>
                    <a:pt x="2235926" y="537766"/>
                  </a:lnTo>
                  <a:lnTo>
                    <a:pt x="2228006" y="547688"/>
                  </a:lnTo>
                  <a:lnTo>
                    <a:pt x="2219293" y="557610"/>
                  </a:lnTo>
                  <a:lnTo>
                    <a:pt x="2210580" y="566738"/>
                  </a:lnTo>
                  <a:lnTo>
                    <a:pt x="2201075" y="575469"/>
                  </a:lnTo>
                  <a:lnTo>
                    <a:pt x="2216125" y="601266"/>
                  </a:lnTo>
                  <a:lnTo>
                    <a:pt x="2247807" y="671910"/>
                  </a:lnTo>
                  <a:lnTo>
                    <a:pt x="2167413" y="719932"/>
                  </a:lnTo>
                  <a:lnTo>
                    <a:pt x="2121077" y="658416"/>
                  </a:lnTo>
                  <a:lnTo>
                    <a:pt x="2105632" y="632222"/>
                  </a:lnTo>
                  <a:lnTo>
                    <a:pt x="2110780" y="629841"/>
                  </a:lnTo>
                  <a:lnTo>
                    <a:pt x="2115929" y="627857"/>
                  </a:lnTo>
                  <a:lnTo>
                    <a:pt x="2104048" y="632222"/>
                  </a:lnTo>
                  <a:lnTo>
                    <a:pt x="2092563" y="635794"/>
                  </a:lnTo>
                  <a:lnTo>
                    <a:pt x="2083058" y="638969"/>
                  </a:lnTo>
                  <a:lnTo>
                    <a:pt x="2067217" y="642541"/>
                  </a:lnTo>
                  <a:lnTo>
                    <a:pt x="2059296" y="643732"/>
                  </a:lnTo>
                  <a:lnTo>
                    <a:pt x="2050583" y="644922"/>
                  </a:lnTo>
                  <a:lnTo>
                    <a:pt x="2048999" y="644922"/>
                  </a:lnTo>
                  <a:lnTo>
                    <a:pt x="2033554" y="646907"/>
                  </a:lnTo>
                  <a:lnTo>
                    <a:pt x="2018505" y="647303"/>
                  </a:lnTo>
                  <a:lnTo>
                    <a:pt x="2014544" y="647700"/>
                  </a:lnTo>
                  <a:lnTo>
                    <a:pt x="2008208" y="647303"/>
                  </a:lnTo>
                  <a:lnTo>
                    <a:pt x="2002617" y="647117"/>
                  </a:lnTo>
                  <a:lnTo>
                    <a:pt x="1994743" y="646510"/>
                  </a:lnTo>
                  <a:lnTo>
                    <a:pt x="1984842" y="645716"/>
                  </a:lnTo>
                  <a:lnTo>
                    <a:pt x="1996327" y="646907"/>
                  </a:lnTo>
                  <a:lnTo>
                    <a:pt x="2002617" y="647117"/>
                  </a:lnTo>
                  <a:lnTo>
                    <a:pt x="2005039" y="647303"/>
                  </a:lnTo>
                  <a:lnTo>
                    <a:pt x="1994347" y="687785"/>
                  </a:lnTo>
                  <a:lnTo>
                    <a:pt x="1970189" y="747713"/>
                  </a:lnTo>
                  <a:lnTo>
                    <a:pt x="1879497" y="724297"/>
                  </a:lnTo>
                  <a:lnTo>
                    <a:pt x="1886230" y="662385"/>
                  </a:lnTo>
                  <a:lnTo>
                    <a:pt x="1896923" y="621507"/>
                  </a:lnTo>
                  <a:lnTo>
                    <a:pt x="1904447" y="625078"/>
                  </a:lnTo>
                  <a:lnTo>
                    <a:pt x="1893754" y="619919"/>
                  </a:lnTo>
                  <a:lnTo>
                    <a:pt x="1883061" y="614363"/>
                  </a:lnTo>
                  <a:lnTo>
                    <a:pt x="1874745" y="609997"/>
                  </a:lnTo>
                  <a:lnTo>
                    <a:pt x="1860884" y="601663"/>
                  </a:lnTo>
                  <a:lnTo>
                    <a:pt x="1854151" y="596900"/>
                  </a:lnTo>
                  <a:lnTo>
                    <a:pt x="1847419" y="592535"/>
                  </a:lnTo>
                  <a:lnTo>
                    <a:pt x="1846627" y="592138"/>
                  </a:lnTo>
                  <a:lnTo>
                    <a:pt x="1840290" y="586978"/>
                  </a:lnTo>
                  <a:lnTo>
                    <a:pt x="1834350" y="581819"/>
                  </a:lnTo>
                  <a:lnTo>
                    <a:pt x="1822469" y="571103"/>
                  </a:lnTo>
                  <a:lnTo>
                    <a:pt x="1815736" y="564356"/>
                  </a:lnTo>
                  <a:lnTo>
                    <a:pt x="1809516" y="557841"/>
                  </a:lnTo>
                  <a:lnTo>
                    <a:pt x="1805439" y="553244"/>
                  </a:lnTo>
                  <a:lnTo>
                    <a:pt x="1799103" y="545703"/>
                  </a:lnTo>
                  <a:lnTo>
                    <a:pt x="1807023" y="555228"/>
                  </a:lnTo>
                  <a:lnTo>
                    <a:pt x="1809516" y="557841"/>
                  </a:lnTo>
                  <a:lnTo>
                    <a:pt x="1811776" y="560388"/>
                  </a:lnTo>
                  <a:lnTo>
                    <a:pt x="1779697" y="579438"/>
                  </a:lnTo>
                  <a:lnTo>
                    <a:pt x="1720292" y="604044"/>
                  </a:lnTo>
                  <a:lnTo>
                    <a:pt x="1673164" y="523875"/>
                  </a:lnTo>
                  <a:lnTo>
                    <a:pt x="1721480" y="484585"/>
                  </a:lnTo>
                  <a:lnTo>
                    <a:pt x="1752767" y="465931"/>
                  </a:lnTo>
                  <a:lnTo>
                    <a:pt x="1748410" y="452835"/>
                  </a:lnTo>
                  <a:lnTo>
                    <a:pt x="1744450" y="439341"/>
                  </a:lnTo>
                  <a:lnTo>
                    <a:pt x="1741282" y="425847"/>
                  </a:lnTo>
                  <a:lnTo>
                    <a:pt x="1738510" y="412353"/>
                  </a:lnTo>
                  <a:lnTo>
                    <a:pt x="1736530" y="398860"/>
                  </a:lnTo>
                  <a:lnTo>
                    <a:pt x="1735737" y="385366"/>
                  </a:lnTo>
                  <a:lnTo>
                    <a:pt x="1734945" y="371475"/>
                  </a:lnTo>
                  <a:lnTo>
                    <a:pt x="1735341" y="357981"/>
                  </a:lnTo>
                  <a:lnTo>
                    <a:pt x="1704451" y="350441"/>
                  </a:lnTo>
                  <a:lnTo>
                    <a:pt x="1644650" y="325438"/>
                  </a:lnTo>
                  <a:lnTo>
                    <a:pt x="1668412" y="235347"/>
                  </a:lnTo>
                  <a:lnTo>
                    <a:pt x="1730193" y="242094"/>
                  </a:lnTo>
                  <a:lnTo>
                    <a:pt x="1760687" y="250031"/>
                  </a:lnTo>
                  <a:lnTo>
                    <a:pt x="1766628" y="237331"/>
                  </a:lnTo>
                  <a:lnTo>
                    <a:pt x="1773361" y="225028"/>
                  </a:lnTo>
                  <a:lnTo>
                    <a:pt x="1781281" y="213519"/>
                  </a:lnTo>
                  <a:lnTo>
                    <a:pt x="1789202" y="201613"/>
                  </a:lnTo>
                  <a:lnTo>
                    <a:pt x="1797915" y="190500"/>
                  </a:lnTo>
                  <a:lnTo>
                    <a:pt x="1807023" y="179784"/>
                  </a:lnTo>
                  <a:lnTo>
                    <a:pt x="1816924" y="169069"/>
                  </a:lnTo>
                  <a:lnTo>
                    <a:pt x="1827221" y="159544"/>
                  </a:lnTo>
                  <a:lnTo>
                    <a:pt x="1812964" y="135334"/>
                  </a:lnTo>
                  <a:lnTo>
                    <a:pt x="1788410" y="75406"/>
                  </a:lnTo>
                  <a:lnTo>
                    <a:pt x="1868804" y="27781"/>
                  </a:lnTo>
                  <a:lnTo>
                    <a:pt x="1907219" y="76994"/>
                  </a:lnTo>
                  <a:lnTo>
                    <a:pt x="1923061" y="102791"/>
                  </a:lnTo>
                  <a:lnTo>
                    <a:pt x="1917516" y="105172"/>
                  </a:lnTo>
                  <a:lnTo>
                    <a:pt x="1912368" y="107156"/>
                  </a:lnTo>
                  <a:lnTo>
                    <a:pt x="1924249" y="102791"/>
                  </a:lnTo>
                  <a:lnTo>
                    <a:pt x="1935734" y="99219"/>
                  </a:lnTo>
                  <a:lnTo>
                    <a:pt x="1945239" y="96044"/>
                  </a:lnTo>
                  <a:lnTo>
                    <a:pt x="1961080" y="92869"/>
                  </a:lnTo>
                  <a:lnTo>
                    <a:pt x="1969001" y="91281"/>
                  </a:lnTo>
                  <a:lnTo>
                    <a:pt x="1977317" y="89694"/>
                  </a:lnTo>
                  <a:lnTo>
                    <a:pt x="1979297" y="89694"/>
                  </a:lnTo>
                  <a:lnTo>
                    <a:pt x="1994347" y="88106"/>
                  </a:lnTo>
                  <a:lnTo>
                    <a:pt x="2009792" y="87709"/>
                  </a:lnTo>
                  <a:lnTo>
                    <a:pt x="2013752" y="87709"/>
                  </a:lnTo>
                  <a:lnTo>
                    <a:pt x="2019693" y="87709"/>
                  </a:lnTo>
                  <a:lnTo>
                    <a:pt x="2031970" y="88503"/>
                  </a:lnTo>
                  <a:lnTo>
                    <a:pt x="2043455" y="89297"/>
                  </a:lnTo>
                  <a:lnTo>
                    <a:pt x="2034346" y="88503"/>
                  </a:lnTo>
                  <a:lnTo>
                    <a:pt x="2038306" y="72628"/>
                  </a:lnTo>
                  <a:lnTo>
                    <a:pt x="206602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PA_组合 26"/>
          <p:cNvGrpSpPr/>
          <p:nvPr>
            <p:custDataLst>
              <p:tags r:id="rId8"/>
            </p:custDataLst>
          </p:nvPr>
        </p:nvGrpSpPr>
        <p:grpSpPr>
          <a:xfrm>
            <a:off x="7938865" y="1357455"/>
            <a:ext cx="603891" cy="603891"/>
            <a:chOff x="8977907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椭圆 15"/>
            <p:cNvSpPr/>
            <p:nvPr/>
          </p:nvSpPr>
          <p:spPr>
            <a:xfrm>
              <a:off x="8977907" y="1828640"/>
              <a:ext cx="576064" cy="576064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" name="KSO_Shape"/>
            <p:cNvSpPr>
              <a:spLocks/>
            </p:cNvSpPr>
            <p:nvPr/>
          </p:nvSpPr>
          <p:spPr bwMode="auto">
            <a:xfrm>
              <a:off x="9121923" y="1989931"/>
              <a:ext cx="316789" cy="269270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PA_椭圆 29"/>
          <p:cNvSpPr/>
          <p:nvPr>
            <p:custDataLst>
              <p:tags r:id="rId9"/>
            </p:custDataLst>
          </p:nvPr>
        </p:nvSpPr>
        <p:spPr>
          <a:xfrm>
            <a:off x="7118232" y="608373"/>
            <a:ext cx="207586" cy="207586"/>
          </a:xfrm>
          <a:prstGeom prst="ellipse">
            <a:avLst/>
          </a:prstGeom>
          <a:solidFill>
            <a:srgbClr val="A4001D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PA_椭圆 30"/>
          <p:cNvSpPr/>
          <p:nvPr>
            <p:custDataLst>
              <p:tags r:id="rId10"/>
            </p:custDataLst>
          </p:nvPr>
        </p:nvSpPr>
        <p:spPr>
          <a:xfrm>
            <a:off x="7270592" y="2120147"/>
            <a:ext cx="207586" cy="207586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0" name="PA_椭圆 31"/>
          <p:cNvSpPr/>
          <p:nvPr>
            <p:custDataLst>
              <p:tags r:id="rId11"/>
            </p:custDataLst>
          </p:nvPr>
        </p:nvSpPr>
        <p:spPr>
          <a:xfrm>
            <a:off x="4581845" y="1607840"/>
            <a:ext cx="207586" cy="207586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1" name="PA_矩形 32"/>
          <p:cNvSpPr/>
          <p:nvPr>
            <p:custDataLst>
              <p:tags r:id="rId12"/>
            </p:custDataLst>
          </p:nvPr>
        </p:nvSpPr>
        <p:spPr>
          <a:xfrm>
            <a:off x="-4836" y="4415421"/>
            <a:ext cx="12221587" cy="1777035"/>
          </a:xfrm>
          <a:prstGeom prst="rect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4" name="矩形 259"/>
          <p:cNvSpPr>
            <a:spLocks noChangeArrowheads="1"/>
          </p:cNvSpPr>
          <p:nvPr/>
        </p:nvSpPr>
        <p:spPr bwMode="auto">
          <a:xfrm>
            <a:off x="2296763" y="4520939"/>
            <a:ext cx="759603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6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此处添加章节标题</a:t>
            </a:r>
            <a:endParaRPr lang="zh-CN" alt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矩形 259"/>
          <p:cNvSpPr>
            <a:spLocks noChangeArrowheads="1"/>
          </p:cNvSpPr>
          <p:nvPr/>
        </p:nvSpPr>
        <p:spPr bwMode="auto">
          <a:xfrm>
            <a:off x="2189038" y="5513983"/>
            <a:ext cx="78114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We have many PowerPoint </a:t>
            </a:r>
            <a:r>
              <a:rPr lang="zh-CN" altLang="en-US" sz="1400" dirty="0">
                <a:solidFill>
                  <a:schemeClr val="bg1"/>
                </a:solidFill>
                <a:cs typeface="Arial" panose="020B0604020202020204" pitchFamily="34" charset="0"/>
              </a:rPr>
              <a:t>templates</a:t>
            </a: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 that has been specifically designed to help anyone that is stepping into the world of PowerPoint for the very first time.</a:t>
            </a:r>
            <a:endParaRPr lang="zh-CN" altLang="en-US" sz="1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35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5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50"/>
                            </p:stCondLst>
                            <p:childTnLst>
                              <p:par>
                                <p:cTn id="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50"/>
                            </p:stCondLst>
                            <p:childTnLst>
                              <p:par>
                                <p:cTn id="6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400"/>
                            </p:stCondLst>
                            <p:childTnLst>
                              <p:par>
                                <p:cTn id="7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73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  <p:bldP spid="18" grpId="0" animBg="1"/>
      <p:bldP spid="19" grpId="0" animBg="1"/>
      <p:bldP spid="20" grpId="0" animBg="1"/>
      <p:bldP spid="21" grpId="0" animBg="1"/>
      <p:bldP spid="24" grpId="0"/>
      <p:bldP spid="24" grpId="1"/>
      <p:bldP spid="2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1328738" y="3617913"/>
            <a:ext cx="2641600" cy="1081087"/>
          </a:xfrm>
          <a:prstGeom prst="parallelogram">
            <a:avLst>
              <a:gd name="adj" fmla="val 58333"/>
            </a:avLst>
          </a:prstGeom>
          <a:solidFill>
            <a:srgbClr val="40404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平行四边形 6"/>
          <p:cNvSpPr/>
          <p:nvPr/>
        </p:nvSpPr>
        <p:spPr>
          <a:xfrm>
            <a:off x="3481388" y="3617913"/>
            <a:ext cx="2641600" cy="1081087"/>
          </a:xfrm>
          <a:prstGeom prst="parallelogram">
            <a:avLst>
              <a:gd name="adj" fmla="val 58333"/>
            </a:avLst>
          </a:pr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平行四边形 7"/>
          <p:cNvSpPr/>
          <p:nvPr/>
        </p:nvSpPr>
        <p:spPr>
          <a:xfrm>
            <a:off x="5634038" y="3617913"/>
            <a:ext cx="2643187" cy="1081087"/>
          </a:xfrm>
          <a:prstGeom prst="parallelogram">
            <a:avLst>
              <a:gd name="adj" fmla="val 58333"/>
            </a:avLst>
          </a:prstGeom>
          <a:solidFill>
            <a:srgbClr val="40404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7799388" y="3106738"/>
            <a:ext cx="3355975" cy="2049462"/>
          </a:xfrm>
          <a:custGeom>
            <a:avLst/>
            <a:gdLst>
              <a:gd name="connsiteX0" fmla="*/ 2037680 w 3355054"/>
              <a:gd name="connsiteY0" fmla="*/ 0 h 2049929"/>
              <a:gd name="connsiteX1" fmla="*/ 2696189 w 3355054"/>
              <a:gd name="connsiteY1" fmla="*/ 512344 h 2049929"/>
              <a:gd name="connsiteX2" fmla="*/ 2753137 w 3355054"/>
              <a:gd name="connsiteY2" fmla="*/ 512344 h 2049929"/>
              <a:gd name="connsiteX3" fmla="*/ 2735359 w 3355054"/>
              <a:gd name="connsiteY3" fmla="*/ 542820 h 2049929"/>
              <a:gd name="connsiteX4" fmla="*/ 3355054 w 3355054"/>
              <a:gd name="connsiteY4" fmla="*/ 1024965 h 2049929"/>
              <a:gd name="connsiteX5" fmla="*/ 2037680 w 3355054"/>
              <a:gd name="connsiteY5" fmla="*/ 2049929 h 2049929"/>
              <a:gd name="connsiteX6" fmla="*/ 2037680 w 3355054"/>
              <a:gd name="connsiteY6" fmla="*/ 1592999 h 2049929"/>
              <a:gd name="connsiteX7" fmla="*/ 0 w 3355054"/>
              <a:gd name="connsiteY7" fmla="*/ 1592999 h 2049929"/>
              <a:gd name="connsiteX8" fmla="*/ 630378 w 3355054"/>
              <a:gd name="connsiteY8" fmla="*/ 512344 h 2049929"/>
              <a:gd name="connsiteX9" fmla="*/ 2037680 w 3355054"/>
              <a:gd name="connsiteY9" fmla="*/ 512344 h 2049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55054" h="2049929">
                <a:moveTo>
                  <a:pt x="2037680" y="0"/>
                </a:moveTo>
                <a:lnTo>
                  <a:pt x="2696189" y="512344"/>
                </a:lnTo>
                <a:lnTo>
                  <a:pt x="2753137" y="512344"/>
                </a:lnTo>
                <a:lnTo>
                  <a:pt x="2735359" y="542820"/>
                </a:lnTo>
                <a:lnTo>
                  <a:pt x="3355054" y="1024965"/>
                </a:lnTo>
                <a:lnTo>
                  <a:pt x="2037680" y="2049929"/>
                </a:lnTo>
                <a:lnTo>
                  <a:pt x="2037680" y="1592999"/>
                </a:lnTo>
                <a:lnTo>
                  <a:pt x="0" y="1592999"/>
                </a:lnTo>
                <a:lnTo>
                  <a:pt x="630378" y="512344"/>
                </a:lnTo>
                <a:lnTo>
                  <a:pt x="2037680" y="512344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Freeform 46"/>
          <p:cNvSpPr>
            <a:spLocks noEditPoints="1" noChangeArrowheads="1"/>
          </p:cNvSpPr>
          <p:nvPr/>
        </p:nvSpPr>
        <p:spPr bwMode="auto">
          <a:xfrm>
            <a:off x="2347913" y="3846513"/>
            <a:ext cx="568325" cy="568325"/>
          </a:xfrm>
          <a:custGeom>
            <a:avLst/>
            <a:gdLst>
              <a:gd name="T0" fmla="*/ 1121506507 w 144"/>
              <a:gd name="T1" fmla="*/ 0 h 144"/>
              <a:gd name="T2" fmla="*/ 0 w 144"/>
              <a:gd name="T3" fmla="*/ 1121506507 h 144"/>
              <a:gd name="T4" fmla="*/ 1121506507 w 144"/>
              <a:gd name="T5" fmla="*/ 2147483646 h 144"/>
              <a:gd name="T6" fmla="*/ 2147483646 w 144"/>
              <a:gd name="T7" fmla="*/ 1121506507 h 144"/>
              <a:gd name="T8" fmla="*/ 1121506507 w 144"/>
              <a:gd name="T9" fmla="*/ 0 h 144"/>
              <a:gd name="T10" fmla="*/ 1713409101 w 144"/>
              <a:gd name="T11" fmla="*/ 1417457804 h 144"/>
              <a:gd name="T12" fmla="*/ 1682257787 w 144"/>
              <a:gd name="T13" fmla="*/ 1448609118 h 144"/>
              <a:gd name="T14" fmla="*/ 1308422285 w 144"/>
              <a:gd name="T15" fmla="*/ 1448609118 h 144"/>
              <a:gd name="T16" fmla="*/ 1308422285 w 144"/>
              <a:gd name="T17" fmla="*/ 1557644637 h 144"/>
              <a:gd name="T18" fmla="*/ 1573222268 w 144"/>
              <a:gd name="T19" fmla="*/ 1557644637 h 144"/>
              <a:gd name="T20" fmla="*/ 1604373582 w 144"/>
              <a:gd name="T21" fmla="*/ 1588799898 h 144"/>
              <a:gd name="T22" fmla="*/ 1604373582 w 144"/>
              <a:gd name="T23" fmla="*/ 1682257787 h 144"/>
              <a:gd name="T24" fmla="*/ 1573222268 w 144"/>
              <a:gd name="T25" fmla="*/ 1713409101 h 144"/>
              <a:gd name="T26" fmla="*/ 669786799 w 144"/>
              <a:gd name="T27" fmla="*/ 1713409101 h 144"/>
              <a:gd name="T28" fmla="*/ 638635485 w 144"/>
              <a:gd name="T29" fmla="*/ 1682257787 h 144"/>
              <a:gd name="T30" fmla="*/ 638635485 w 144"/>
              <a:gd name="T31" fmla="*/ 1588799898 h 144"/>
              <a:gd name="T32" fmla="*/ 669786799 w 144"/>
              <a:gd name="T33" fmla="*/ 1557644637 h 144"/>
              <a:gd name="T34" fmla="*/ 934586782 w 144"/>
              <a:gd name="T35" fmla="*/ 1557644637 h 144"/>
              <a:gd name="T36" fmla="*/ 934586782 w 144"/>
              <a:gd name="T37" fmla="*/ 1448609118 h 144"/>
              <a:gd name="T38" fmla="*/ 560751280 w 144"/>
              <a:gd name="T39" fmla="*/ 1448609118 h 144"/>
              <a:gd name="T40" fmla="*/ 529599966 w 144"/>
              <a:gd name="T41" fmla="*/ 1417457804 h 144"/>
              <a:gd name="T42" fmla="*/ 529599966 w 144"/>
              <a:gd name="T43" fmla="*/ 576328910 h 144"/>
              <a:gd name="T44" fmla="*/ 560751280 w 144"/>
              <a:gd name="T45" fmla="*/ 545177596 h 144"/>
              <a:gd name="T46" fmla="*/ 1682257787 w 144"/>
              <a:gd name="T47" fmla="*/ 545177596 h 144"/>
              <a:gd name="T48" fmla="*/ 1713409101 w 144"/>
              <a:gd name="T49" fmla="*/ 576328910 h 144"/>
              <a:gd name="T50" fmla="*/ 1713409101 w 144"/>
              <a:gd name="T51" fmla="*/ 1417457804 h 144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110" y="91"/>
                </a:moveTo>
                <a:cubicBezTo>
                  <a:pt x="110" y="92"/>
                  <a:pt x="109" y="93"/>
                  <a:pt x="108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101" y="100"/>
                  <a:pt x="101" y="100"/>
                  <a:pt x="101" y="100"/>
                </a:cubicBezTo>
                <a:cubicBezTo>
                  <a:pt x="102" y="100"/>
                  <a:pt x="103" y="101"/>
                  <a:pt x="103" y="102"/>
                </a:cubicBezTo>
                <a:cubicBezTo>
                  <a:pt x="103" y="108"/>
                  <a:pt x="103" y="108"/>
                  <a:pt x="103" y="108"/>
                </a:cubicBezTo>
                <a:cubicBezTo>
                  <a:pt x="103" y="109"/>
                  <a:pt x="102" y="110"/>
                  <a:pt x="101" y="110"/>
                </a:cubicBezTo>
                <a:cubicBezTo>
                  <a:pt x="43" y="110"/>
                  <a:pt x="43" y="110"/>
                  <a:pt x="43" y="110"/>
                </a:cubicBezTo>
                <a:cubicBezTo>
                  <a:pt x="42" y="110"/>
                  <a:pt x="41" y="109"/>
                  <a:pt x="41" y="108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1"/>
                  <a:pt x="42" y="100"/>
                  <a:pt x="43" y="100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60" y="93"/>
                  <a:pt x="60" y="93"/>
                  <a:pt x="60" y="93"/>
                </a:cubicBezTo>
                <a:cubicBezTo>
                  <a:pt x="36" y="93"/>
                  <a:pt x="36" y="93"/>
                  <a:pt x="36" y="93"/>
                </a:cubicBezTo>
                <a:cubicBezTo>
                  <a:pt x="35" y="93"/>
                  <a:pt x="34" y="92"/>
                  <a:pt x="34" y="91"/>
                </a:cubicBezTo>
                <a:cubicBezTo>
                  <a:pt x="34" y="37"/>
                  <a:pt x="34" y="37"/>
                  <a:pt x="34" y="37"/>
                </a:cubicBezTo>
                <a:cubicBezTo>
                  <a:pt x="34" y="36"/>
                  <a:pt x="35" y="35"/>
                  <a:pt x="36" y="35"/>
                </a:cubicBezTo>
                <a:cubicBezTo>
                  <a:pt x="108" y="35"/>
                  <a:pt x="108" y="35"/>
                  <a:pt x="108" y="35"/>
                </a:cubicBezTo>
                <a:cubicBezTo>
                  <a:pt x="109" y="35"/>
                  <a:pt x="110" y="36"/>
                  <a:pt x="110" y="37"/>
                </a:cubicBezTo>
                <a:lnTo>
                  <a:pt x="110" y="9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1" name="Freeform 52"/>
          <p:cNvSpPr>
            <a:spLocks noEditPoints="1" noChangeArrowheads="1"/>
          </p:cNvSpPr>
          <p:nvPr/>
        </p:nvSpPr>
        <p:spPr bwMode="auto">
          <a:xfrm>
            <a:off x="4513263" y="3846513"/>
            <a:ext cx="568325" cy="568325"/>
          </a:xfrm>
          <a:custGeom>
            <a:avLst/>
            <a:gdLst>
              <a:gd name="T0" fmla="*/ 1121506507 w 144"/>
              <a:gd name="T1" fmla="*/ 0 h 144"/>
              <a:gd name="T2" fmla="*/ 0 w 144"/>
              <a:gd name="T3" fmla="*/ 1121506507 h 144"/>
              <a:gd name="T4" fmla="*/ 1121506507 w 144"/>
              <a:gd name="T5" fmla="*/ 2147483646 h 144"/>
              <a:gd name="T6" fmla="*/ 2147483646 w 144"/>
              <a:gd name="T7" fmla="*/ 1121506507 h 144"/>
              <a:gd name="T8" fmla="*/ 1121506507 w 144"/>
              <a:gd name="T9" fmla="*/ 0 h 144"/>
              <a:gd name="T10" fmla="*/ 1713409101 w 144"/>
              <a:gd name="T11" fmla="*/ 1183809135 h 144"/>
              <a:gd name="T12" fmla="*/ 1635528842 w 144"/>
              <a:gd name="T13" fmla="*/ 1417457804 h 144"/>
              <a:gd name="T14" fmla="*/ 1697831470 w 144"/>
              <a:gd name="T15" fmla="*/ 1619951212 h 144"/>
              <a:gd name="T16" fmla="*/ 1417457804 w 144"/>
              <a:gd name="T17" fmla="*/ 1822444620 h 144"/>
              <a:gd name="T18" fmla="*/ 1246115710 w 144"/>
              <a:gd name="T19" fmla="*/ 1713409101 h 144"/>
              <a:gd name="T20" fmla="*/ 1121506507 w 144"/>
              <a:gd name="T21" fmla="*/ 1728986731 h 144"/>
              <a:gd name="T22" fmla="*/ 996893357 w 144"/>
              <a:gd name="T23" fmla="*/ 1713409101 h 144"/>
              <a:gd name="T24" fmla="*/ 825551263 w 144"/>
              <a:gd name="T25" fmla="*/ 1822444620 h 144"/>
              <a:gd name="T26" fmla="*/ 545177596 w 144"/>
              <a:gd name="T27" fmla="*/ 1619951212 h 144"/>
              <a:gd name="T28" fmla="*/ 607480224 w 144"/>
              <a:gd name="T29" fmla="*/ 1417457804 h 144"/>
              <a:gd name="T30" fmla="*/ 529599966 w 144"/>
              <a:gd name="T31" fmla="*/ 1183809135 h 144"/>
              <a:gd name="T32" fmla="*/ 358257872 w 144"/>
              <a:gd name="T33" fmla="*/ 1059199932 h 144"/>
              <a:gd name="T34" fmla="*/ 467293391 w 144"/>
              <a:gd name="T35" fmla="*/ 716515744 h 144"/>
              <a:gd name="T36" fmla="*/ 669786799 w 144"/>
              <a:gd name="T37" fmla="*/ 716515744 h 144"/>
              <a:gd name="T38" fmla="*/ 872280207 w 144"/>
              <a:gd name="T39" fmla="*/ 576328910 h 144"/>
              <a:gd name="T40" fmla="*/ 934586782 w 144"/>
              <a:gd name="T41" fmla="*/ 373835502 h 144"/>
              <a:gd name="T42" fmla="*/ 1308422285 w 144"/>
              <a:gd name="T43" fmla="*/ 373835502 h 144"/>
              <a:gd name="T44" fmla="*/ 1370728859 w 144"/>
              <a:gd name="T45" fmla="*/ 576328910 h 144"/>
              <a:gd name="T46" fmla="*/ 1573222268 w 144"/>
              <a:gd name="T47" fmla="*/ 716515744 h 144"/>
              <a:gd name="T48" fmla="*/ 1775715676 w 144"/>
              <a:gd name="T49" fmla="*/ 716515744 h 144"/>
              <a:gd name="T50" fmla="*/ 1884751195 w 144"/>
              <a:gd name="T51" fmla="*/ 1059199932 h 144"/>
              <a:gd name="T52" fmla="*/ 1713409101 w 144"/>
              <a:gd name="T53" fmla="*/ 1183809135 h 144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110" y="76"/>
                </a:moveTo>
                <a:cubicBezTo>
                  <a:pt x="110" y="81"/>
                  <a:pt x="108" y="87"/>
                  <a:pt x="105" y="91"/>
                </a:cubicBezTo>
                <a:cubicBezTo>
                  <a:pt x="109" y="104"/>
                  <a:pt x="109" y="104"/>
                  <a:pt x="109" y="104"/>
                </a:cubicBezTo>
                <a:cubicBezTo>
                  <a:pt x="91" y="117"/>
                  <a:pt x="91" y="117"/>
                  <a:pt x="91" y="117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78" y="110"/>
                  <a:pt x="75" y="111"/>
                  <a:pt x="72" y="111"/>
                </a:cubicBezTo>
                <a:cubicBezTo>
                  <a:pt x="69" y="111"/>
                  <a:pt x="66" y="110"/>
                  <a:pt x="64" y="110"/>
                </a:cubicBezTo>
                <a:cubicBezTo>
                  <a:pt x="53" y="117"/>
                  <a:pt x="53" y="117"/>
                  <a:pt x="53" y="117"/>
                </a:cubicBezTo>
                <a:cubicBezTo>
                  <a:pt x="35" y="104"/>
                  <a:pt x="35" y="104"/>
                  <a:pt x="35" y="104"/>
                </a:cubicBezTo>
                <a:cubicBezTo>
                  <a:pt x="39" y="91"/>
                  <a:pt x="39" y="91"/>
                  <a:pt x="39" y="91"/>
                </a:cubicBezTo>
                <a:cubicBezTo>
                  <a:pt x="36" y="87"/>
                  <a:pt x="34" y="81"/>
                  <a:pt x="34" y="76"/>
                </a:cubicBezTo>
                <a:cubicBezTo>
                  <a:pt x="23" y="68"/>
                  <a:pt x="23" y="68"/>
                  <a:pt x="23" y="68"/>
                </a:cubicBezTo>
                <a:cubicBezTo>
                  <a:pt x="30" y="46"/>
                  <a:pt x="30" y="46"/>
                  <a:pt x="30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7" y="42"/>
                  <a:pt x="51" y="39"/>
                  <a:pt x="56" y="37"/>
                </a:cubicBezTo>
                <a:cubicBezTo>
                  <a:pt x="60" y="24"/>
                  <a:pt x="60" y="24"/>
                  <a:pt x="60" y="24"/>
                </a:cubicBezTo>
                <a:cubicBezTo>
                  <a:pt x="84" y="24"/>
                  <a:pt x="84" y="24"/>
                  <a:pt x="84" y="24"/>
                </a:cubicBezTo>
                <a:cubicBezTo>
                  <a:pt x="88" y="37"/>
                  <a:pt x="88" y="37"/>
                  <a:pt x="88" y="37"/>
                </a:cubicBezTo>
                <a:cubicBezTo>
                  <a:pt x="93" y="39"/>
                  <a:pt x="97" y="42"/>
                  <a:pt x="101" y="46"/>
                </a:cubicBezTo>
                <a:cubicBezTo>
                  <a:pt x="114" y="46"/>
                  <a:pt x="114" y="46"/>
                  <a:pt x="114" y="46"/>
                </a:cubicBezTo>
                <a:cubicBezTo>
                  <a:pt x="121" y="68"/>
                  <a:pt x="121" y="68"/>
                  <a:pt x="121" y="68"/>
                </a:cubicBezTo>
                <a:lnTo>
                  <a:pt x="110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2" name="Freeform 62"/>
          <p:cNvSpPr>
            <a:spLocks noEditPoints="1" noChangeArrowheads="1"/>
          </p:cNvSpPr>
          <p:nvPr/>
        </p:nvSpPr>
        <p:spPr bwMode="auto">
          <a:xfrm>
            <a:off x="9193213" y="3846513"/>
            <a:ext cx="568325" cy="568325"/>
          </a:xfrm>
          <a:custGeom>
            <a:avLst/>
            <a:gdLst>
              <a:gd name="T0" fmla="*/ 1121506507 w 144"/>
              <a:gd name="T1" fmla="*/ 0 h 144"/>
              <a:gd name="T2" fmla="*/ 0 w 144"/>
              <a:gd name="T3" fmla="*/ 1121506507 h 144"/>
              <a:gd name="T4" fmla="*/ 1121506507 w 144"/>
              <a:gd name="T5" fmla="*/ 2147483646 h 144"/>
              <a:gd name="T6" fmla="*/ 2147483646 w 144"/>
              <a:gd name="T7" fmla="*/ 1121506507 h 144"/>
              <a:gd name="T8" fmla="*/ 1121506507 w 144"/>
              <a:gd name="T9" fmla="*/ 0 h 144"/>
              <a:gd name="T10" fmla="*/ 778822319 w 144"/>
              <a:gd name="T11" fmla="*/ 1666680156 h 144"/>
              <a:gd name="T12" fmla="*/ 747671005 w 144"/>
              <a:gd name="T13" fmla="*/ 1713409101 h 144"/>
              <a:gd name="T14" fmla="*/ 514022336 w 144"/>
              <a:gd name="T15" fmla="*/ 1713409101 h 144"/>
              <a:gd name="T16" fmla="*/ 467293391 w 144"/>
              <a:gd name="T17" fmla="*/ 1666680156 h 144"/>
              <a:gd name="T18" fmla="*/ 467293391 w 144"/>
              <a:gd name="T19" fmla="*/ 1183809135 h 144"/>
              <a:gd name="T20" fmla="*/ 514022336 w 144"/>
              <a:gd name="T21" fmla="*/ 1152657821 h 144"/>
              <a:gd name="T22" fmla="*/ 747671005 w 144"/>
              <a:gd name="T23" fmla="*/ 1152657821 h 144"/>
              <a:gd name="T24" fmla="*/ 778822319 w 144"/>
              <a:gd name="T25" fmla="*/ 1183809135 h 144"/>
              <a:gd name="T26" fmla="*/ 778822319 w 144"/>
              <a:gd name="T27" fmla="*/ 1666680156 h 144"/>
              <a:gd name="T28" fmla="*/ 1246115710 w 144"/>
              <a:gd name="T29" fmla="*/ 1666680156 h 144"/>
              <a:gd name="T30" fmla="*/ 1199386765 w 144"/>
              <a:gd name="T31" fmla="*/ 1713409101 h 144"/>
              <a:gd name="T32" fmla="*/ 981315727 w 144"/>
              <a:gd name="T33" fmla="*/ 1713409101 h 144"/>
              <a:gd name="T34" fmla="*/ 934586782 w 144"/>
              <a:gd name="T35" fmla="*/ 1666680156 h 144"/>
              <a:gd name="T36" fmla="*/ 934586782 w 144"/>
              <a:gd name="T37" fmla="*/ 856706524 h 144"/>
              <a:gd name="T38" fmla="*/ 981315727 w 144"/>
              <a:gd name="T39" fmla="*/ 809973633 h 144"/>
              <a:gd name="T40" fmla="*/ 1199386765 w 144"/>
              <a:gd name="T41" fmla="*/ 809973633 h 144"/>
              <a:gd name="T42" fmla="*/ 1246115710 w 144"/>
              <a:gd name="T43" fmla="*/ 856706524 h 144"/>
              <a:gd name="T44" fmla="*/ 1246115710 w 144"/>
              <a:gd name="T45" fmla="*/ 1666680156 h 144"/>
              <a:gd name="T46" fmla="*/ 1713409101 w 144"/>
              <a:gd name="T47" fmla="*/ 1666680156 h 144"/>
              <a:gd name="T48" fmla="*/ 1666680156 w 144"/>
              <a:gd name="T49" fmla="*/ 1713409101 h 144"/>
              <a:gd name="T50" fmla="*/ 1433035434 w 144"/>
              <a:gd name="T51" fmla="*/ 1713409101 h 144"/>
              <a:gd name="T52" fmla="*/ 1386302543 w 144"/>
              <a:gd name="T53" fmla="*/ 1666680156 h 144"/>
              <a:gd name="T54" fmla="*/ 1386302543 w 144"/>
              <a:gd name="T55" fmla="*/ 498444705 h 144"/>
              <a:gd name="T56" fmla="*/ 1433035434 w 144"/>
              <a:gd name="T57" fmla="*/ 451715761 h 144"/>
              <a:gd name="T58" fmla="*/ 1666680156 w 144"/>
              <a:gd name="T59" fmla="*/ 451715761 h 144"/>
              <a:gd name="T60" fmla="*/ 1713409101 w 144"/>
              <a:gd name="T61" fmla="*/ 498444705 h 144"/>
              <a:gd name="T62" fmla="*/ 1713409101 w 144"/>
              <a:gd name="T63" fmla="*/ 1666680156 h 144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50" y="107"/>
                </a:moveTo>
                <a:cubicBezTo>
                  <a:pt x="50" y="109"/>
                  <a:pt x="49" y="110"/>
                  <a:pt x="48" y="110"/>
                </a:cubicBezTo>
                <a:cubicBezTo>
                  <a:pt x="33" y="110"/>
                  <a:pt x="33" y="110"/>
                  <a:pt x="33" y="110"/>
                </a:cubicBezTo>
                <a:cubicBezTo>
                  <a:pt x="31" y="110"/>
                  <a:pt x="30" y="109"/>
                  <a:pt x="30" y="107"/>
                </a:cubicBezTo>
                <a:cubicBezTo>
                  <a:pt x="30" y="76"/>
                  <a:pt x="30" y="76"/>
                  <a:pt x="30" y="76"/>
                </a:cubicBezTo>
                <a:cubicBezTo>
                  <a:pt x="30" y="75"/>
                  <a:pt x="31" y="74"/>
                  <a:pt x="33" y="74"/>
                </a:cubicBezTo>
                <a:cubicBezTo>
                  <a:pt x="48" y="74"/>
                  <a:pt x="48" y="74"/>
                  <a:pt x="48" y="74"/>
                </a:cubicBezTo>
                <a:cubicBezTo>
                  <a:pt x="49" y="74"/>
                  <a:pt x="50" y="75"/>
                  <a:pt x="50" y="76"/>
                </a:cubicBezTo>
                <a:lnTo>
                  <a:pt x="50" y="107"/>
                </a:lnTo>
                <a:close/>
                <a:moveTo>
                  <a:pt x="80" y="107"/>
                </a:moveTo>
                <a:cubicBezTo>
                  <a:pt x="80" y="109"/>
                  <a:pt x="79" y="110"/>
                  <a:pt x="77" y="110"/>
                </a:cubicBezTo>
                <a:cubicBezTo>
                  <a:pt x="63" y="110"/>
                  <a:pt x="63" y="110"/>
                  <a:pt x="63" y="110"/>
                </a:cubicBezTo>
                <a:cubicBezTo>
                  <a:pt x="61" y="110"/>
                  <a:pt x="60" y="109"/>
                  <a:pt x="60" y="107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1" y="52"/>
                  <a:pt x="63" y="52"/>
                </a:cubicBezTo>
                <a:cubicBezTo>
                  <a:pt x="77" y="52"/>
                  <a:pt x="77" y="52"/>
                  <a:pt x="77" y="52"/>
                </a:cubicBezTo>
                <a:cubicBezTo>
                  <a:pt x="79" y="52"/>
                  <a:pt x="80" y="53"/>
                  <a:pt x="80" y="55"/>
                </a:cubicBezTo>
                <a:lnTo>
                  <a:pt x="80" y="107"/>
                </a:lnTo>
                <a:close/>
                <a:moveTo>
                  <a:pt x="110" y="107"/>
                </a:moveTo>
                <a:cubicBezTo>
                  <a:pt x="110" y="109"/>
                  <a:pt x="108" y="110"/>
                  <a:pt x="107" y="110"/>
                </a:cubicBezTo>
                <a:cubicBezTo>
                  <a:pt x="92" y="110"/>
                  <a:pt x="92" y="110"/>
                  <a:pt x="92" y="110"/>
                </a:cubicBezTo>
                <a:cubicBezTo>
                  <a:pt x="91" y="110"/>
                  <a:pt x="89" y="109"/>
                  <a:pt x="89" y="107"/>
                </a:cubicBezTo>
                <a:cubicBezTo>
                  <a:pt x="89" y="32"/>
                  <a:pt x="89" y="32"/>
                  <a:pt x="89" y="32"/>
                </a:cubicBezTo>
                <a:cubicBezTo>
                  <a:pt x="89" y="30"/>
                  <a:pt x="91" y="29"/>
                  <a:pt x="92" y="29"/>
                </a:cubicBezTo>
                <a:cubicBezTo>
                  <a:pt x="107" y="29"/>
                  <a:pt x="107" y="29"/>
                  <a:pt x="107" y="29"/>
                </a:cubicBezTo>
                <a:cubicBezTo>
                  <a:pt x="108" y="29"/>
                  <a:pt x="110" y="30"/>
                  <a:pt x="110" y="32"/>
                </a:cubicBezTo>
                <a:lnTo>
                  <a:pt x="110" y="10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3" name="Freeform 76"/>
          <p:cNvSpPr>
            <a:spLocks noEditPoints="1" noChangeArrowheads="1"/>
          </p:cNvSpPr>
          <p:nvPr/>
        </p:nvSpPr>
        <p:spPr bwMode="auto">
          <a:xfrm>
            <a:off x="6670675" y="3805238"/>
            <a:ext cx="568325" cy="568325"/>
          </a:xfrm>
          <a:custGeom>
            <a:avLst/>
            <a:gdLst>
              <a:gd name="T0" fmla="*/ 1121506507 w 144"/>
              <a:gd name="T1" fmla="*/ 0 h 144"/>
              <a:gd name="T2" fmla="*/ 0 w 144"/>
              <a:gd name="T3" fmla="*/ 1121506507 h 144"/>
              <a:gd name="T4" fmla="*/ 1121506507 w 144"/>
              <a:gd name="T5" fmla="*/ 2147483646 h 144"/>
              <a:gd name="T6" fmla="*/ 2147483646 w 144"/>
              <a:gd name="T7" fmla="*/ 1121506507 h 144"/>
              <a:gd name="T8" fmla="*/ 1121506507 w 144"/>
              <a:gd name="T9" fmla="*/ 0 h 144"/>
              <a:gd name="T10" fmla="*/ 809973633 w 144"/>
              <a:gd name="T11" fmla="*/ 529599966 h 144"/>
              <a:gd name="T12" fmla="*/ 965738096 w 144"/>
              <a:gd name="T13" fmla="*/ 685364430 h 144"/>
              <a:gd name="T14" fmla="*/ 809973633 w 144"/>
              <a:gd name="T15" fmla="*/ 841128893 h 144"/>
              <a:gd name="T16" fmla="*/ 654209169 w 144"/>
              <a:gd name="T17" fmla="*/ 685364430 h 144"/>
              <a:gd name="T18" fmla="*/ 809973633 w 144"/>
              <a:gd name="T19" fmla="*/ 529599966 h 144"/>
              <a:gd name="T20" fmla="*/ 1370728859 w 144"/>
              <a:gd name="T21" fmla="*/ 1464186748 h 144"/>
              <a:gd name="T22" fmla="*/ 856706524 w 144"/>
              <a:gd name="T23" fmla="*/ 1884751195 h 144"/>
              <a:gd name="T24" fmla="*/ 451715761 w 144"/>
              <a:gd name="T25" fmla="*/ 1370728859 h 144"/>
              <a:gd name="T26" fmla="*/ 965738096 w 144"/>
              <a:gd name="T27" fmla="*/ 965738096 h 144"/>
              <a:gd name="T28" fmla="*/ 1370728859 w 144"/>
              <a:gd name="T29" fmla="*/ 1464186748 h 144"/>
              <a:gd name="T30" fmla="*/ 1386302543 w 144"/>
              <a:gd name="T31" fmla="*/ 919009152 h 144"/>
              <a:gd name="T32" fmla="*/ 1137080190 w 144"/>
              <a:gd name="T33" fmla="*/ 623057855 h 144"/>
              <a:gd name="T34" fmla="*/ 1433035434 w 144"/>
              <a:gd name="T35" fmla="*/ 373835502 h 144"/>
              <a:gd name="T36" fmla="*/ 1682257787 w 144"/>
              <a:gd name="T37" fmla="*/ 685364430 h 144"/>
              <a:gd name="T38" fmla="*/ 1386302543 w 144"/>
              <a:gd name="T39" fmla="*/ 919009152 h 144"/>
              <a:gd name="T40" fmla="*/ 1682257787 w 144"/>
              <a:gd name="T41" fmla="*/ 1464186748 h 144"/>
              <a:gd name="T42" fmla="*/ 1495338062 w 144"/>
              <a:gd name="T43" fmla="*/ 1230538079 h 144"/>
              <a:gd name="T44" fmla="*/ 1728986731 w 144"/>
              <a:gd name="T45" fmla="*/ 1043622302 h 144"/>
              <a:gd name="T46" fmla="*/ 1915902509 w 144"/>
              <a:gd name="T47" fmla="*/ 1277270970 h 144"/>
              <a:gd name="T48" fmla="*/ 1682257787 w 144"/>
              <a:gd name="T49" fmla="*/ 1464186748 h 144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52" y="34"/>
                </a:moveTo>
                <a:cubicBezTo>
                  <a:pt x="58" y="34"/>
                  <a:pt x="62" y="38"/>
                  <a:pt x="62" y="44"/>
                </a:cubicBezTo>
                <a:cubicBezTo>
                  <a:pt x="62" y="49"/>
                  <a:pt x="58" y="54"/>
                  <a:pt x="52" y="54"/>
                </a:cubicBezTo>
                <a:cubicBezTo>
                  <a:pt x="47" y="54"/>
                  <a:pt x="42" y="49"/>
                  <a:pt x="42" y="44"/>
                </a:cubicBezTo>
                <a:cubicBezTo>
                  <a:pt x="42" y="38"/>
                  <a:pt x="47" y="34"/>
                  <a:pt x="52" y="34"/>
                </a:cubicBezTo>
                <a:close/>
                <a:moveTo>
                  <a:pt x="88" y="94"/>
                </a:moveTo>
                <a:cubicBezTo>
                  <a:pt x="86" y="111"/>
                  <a:pt x="72" y="122"/>
                  <a:pt x="55" y="121"/>
                </a:cubicBezTo>
                <a:cubicBezTo>
                  <a:pt x="39" y="119"/>
                  <a:pt x="27" y="104"/>
                  <a:pt x="29" y="88"/>
                </a:cubicBezTo>
                <a:cubicBezTo>
                  <a:pt x="31" y="72"/>
                  <a:pt x="45" y="60"/>
                  <a:pt x="62" y="62"/>
                </a:cubicBezTo>
                <a:cubicBezTo>
                  <a:pt x="78" y="64"/>
                  <a:pt x="90" y="78"/>
                  <a:pt x="88" y="94"/>
                </a:cubicBezTo>
                <a:close/>
                <a:moveTo>
                  <a:pt x="89" y="59"/>
                </a:moveTo>
                <a:cubicBezTo>
                  <a:pt x="79" y="58"/>
                  <a:pt x="72" y="50"/>
                  <a:pt x="73" y="40"/>
                </a:cubicBezTo>
                <a:cubicBezTo>
                  <a:pt x="74" y="30"/>
                  <a:pt x="83" y="23"/>
                  <a:pt x="92" y="24"/>
                </a:cubicBezTo>
                <a:cubicBezTo>
                  <a:pt x="102" y="25"/>
                  <a:pt x="109" y="34"/>
                  <a:pt x="108" y="44"/>
                </a:cubicBezTo>
                <a:cubicBezTo>
                  <a:pt x="107" y="53"/>
                  <a:pt x="98" y="60"/>
                  <a:pt x="89" y="59"/>
                </a:cubicBezTo>
                <a:close/>
                <a:moveTo>
                  <a:pt x="108" y="94"/>
                </a:moveTo>
                <a:cubicBezTo>
                  <a:pt x="101" y="93"/>
                  <a:pt x="95" y="86"/>
                  <a:pt x="96" y="79"/>
                </a:cubicBezTo>
                <a:cubicBezTo>
                  <a:pt x="97" y="71"/>
                  <a:pt x="104" y="66"/>
                  <a:pt x="111" y="67"/>
                </a:cubicBezTo>
                <a:cubicBezTo>
                  <a:pt x="119" y="68"/>
                  <a:pt x="124" y="74"/>
                  <a:pt x="123" y="82"/>
                </a:cubicBezTo>
                <a:cubicBezTo>
                  <a:pt x="123" y="89"/>
                  <a:pt x="116" y="95"/>
                  <a:pt x="108" y="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1371600" y="2251075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/>
        </p:nvSpPr>
        <p:spPr bwMode="auto">
          <a:xfrm>
            <a:off x="5816600" y="2274888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>
            <a:spLocks noChangeArrowheads="1"/>
          </p:cNvSpPr>
          <p:nvPr/>
        </p:nvSpPr>
        <p:spPr bwMode="auto">
          <a:xfrm>
            <a:off x="3130550" y="5440363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7472363" y="5440363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7436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4237038" y="2800350"/>
            <a:ext cx="1165225" cy="1208088"/>
          </a:xfrm>
          <a:custGeom>
            <a:avLst/>
            <a:gdLst>
              <a:gd name="connsiteX0" fmla="*/ 1304925 w 1304925"/>
              <a:gd name="connsiteY0" fmla="*/ 1057275 h 1362075"/>
              <a:gd name="connsiteX1" fmla="*/ 1219200 w 1304925"/>
              <a:gd name="connsiteY1" fmla="*/ 1362075 h 1362075"/>
              <a:gd name="connsiteX2" fmla="*/ 0 w 1304925"/>
              <a:gd name="connsiteY2" fmla="*/ 0 h 1362075"/>
              <a:gd name="connsiteX3" fmla="*/ 1304925 w 1304925"/>
              <a:gd name="connsiteY3" fmla="*/ 1057275 h 1362075"/>
              <a:gd name="connsiteX0-1" fmla="*/ 1304925 w 1304925"/>
              <a:gd name="connsiteY0-2" fmla="*/ 1069772 h 1374572"/>
              <a:gd name="connsiteX1-3" fmla="*/ 1219200 w 1304925"/>
              <a:gd name="connsiteY1-4" fmla="*/ 1374572 h 1374572"/>
              <a:gd name="connsiteX2-5" fmla="*/ 0 w 1304925"/>
              <a:gd name="connsiteY2-6" fmla="*/ 12497 h 1374572"/>
              <a:gd name="connsiteX3-7" fmla="*/ 1304925 w 1304925"/>
              <a:gd name="connsiteY3-8" fmla="*/ 1069772 h 1374572"/>
              <a:gd name="connsiteX0-9" fmla="*/ 1316626 w 1316626"/>
              <a:gd name="connsiteY0-10" fmla="*/ 1069772 h 1374572"/>
              <a:gd name="connsiteX1-11" fmla="*/ 1230901 w 1316626"/>
              <a:gd name="connsiteY1-12" fmla="*/ 1374572 h 1374572"/>
              <a:gd name="connsiteX2-13" fmla="*/ 11701 w 1316626"/>
              <a:gd name="connsiteY2-14" fmla="*/ 12497 h 1374572"/>
              <a:gd name="connsiteX3-15" fmla="*/ 1316626 w 1316626"/>
              <a:gd name="connsiteY3-16" fmla="*/ 1069772 h 1374572"/>
              <a:gd name="connsiteX0-17" fmla="*/ 1328719 w 1328719"/>
              <a:gd name="connsiteY0-18" fmla="*/ 1069772 h 1374572"/>
              <a:gd name="connsiteX1-19" fmla="*/ 1242994 w 1328719"/>
              <a:gd name="connsiteY1-20" fmla="*/ 1374572 h 1374572"/>
              <a:gd name="connsiteX2-21" fmla="*/ 23794 w 1328719"/>
              <a:gd name="connsiteY2-22" fmla="*/ 12497 h 1374572"/>
              <a:gd name="connsiteX3-23" fmla="*/ 1328719 w 1328719"/>
              <a:gd name="connsiteY3-24" fmla="*/ 1069772 h 1374572"/>
              <a:gd name="connsiteX0-25" fmla="*/ 1328719 w 1328719"/>
              <a:gd name="connsiteY0-26" fmla="*/ 1072672 h 1377472"/>
              <a:gd name="connsiteX1-27" fmla="*/ 1242994 w 1328719"/>
              <a:gd name="connsiteY1-28" fmla="*/ 1377472 h 1377472"/>
              <a:gd name="connsiteX2-29" fmla="*/ 23794 w 1328719"/>
              <a:gd name="connsiteY2-30" fmla="*/ 15397 h 1377472"/>
              <a:gd name="connsiteX3-31" fmla="*/ 1328719 w 1328719"/>
              <a:gd name="connsiteY3-32" fmla="*/ 1072672 h 1377472"/>
            </a:gdLst>
            <a:ahLst/>
            <a:cxnLst>
              <a:cxn ang="0">
                <a:pos x="connsiteX0-25" y="connsiteY0-26"/>
              </a:cxn>
              <a:cxn ang="0">
                <a:pos x="connsiteX1-27" y="connsiteY1-28"/>
              </a:cxn>
              <a:cxn ang="0">
                <a:pos x="connsiteX2-29" y="connsiteY2-30"/>
              </a:cxn>
              <a:cxn ang="0">
                <a:pos x="connsiteX3-31" y="connsiteY3-32"/>
              </a:cxn>
            </a:cxnLst>
            <a:rect l="l" t="t" r="r" b="b"/>
            <a:pathLst>
              <a:path w="1328719" h="1377472">
                <a:moveTo>
                  <a:pt x="1328719" y="1072672"/>
                </a:moveTo>
                <a:lnTo>
                  <a:pt x="1242994" y="1377472"/>
                </a:lnTo>
                <a:cubicBezTo>
                  <a:pt x="274619" y="656747"/>
                  <a:pt x="-103206" y="88422"/>
                  <a:pt x="23794" y="15397"/>
                </a:cubicBezTo>
                <a:cubicBezTo>
                  <a:pt x="211119" y="-108428"/>
                  <a:pt x="903269" y="539272"/>
                  <a:pt x="1328719" y="1072672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4249738" y="2203450"/>
            <a:ext cx="1938337" cy="1570038"/>
          </a:xfrm>
          <a:custGeom>
            <a:avLst/>
            <a:gdLst>
              <a:gd name="connsiteX0" fmla="*/ 2209800 w 2209800"/>
              <a:gd name="connsiteY0" fmla="*/ 1362075 h 1790700"/>
              <a:gd name="connsiteX1" fmla="*/ 1095375 w 2209800"/>
              <a:gd name="connsiteY1" fmla="*/ 0 h 1790700"/>
              <a:gd name="connsiteX2" fmla="*/ 0 w 2209800"/>
              <a:gd name="connsiteY2" fmla="*/ 704850 h 1790700"/>
              <a:gd name="connsiteX3" fmla="*/ 1304925 w 2209800"/>
              <a:gd name="connsiteY3" fmla="*/ 1790700 h 1790700"/>
              <a:gd name="connsiteX4" fmla="*/ 2209800 w 2209800"/>
              <a:gd name="connsiteY4" fmla="*/ 1362075 h 1790700"/>
              <a:gd name="connsiteX0-1" fmla="*/ 2209800 w 2209800"/>
              <a:gd name="connsiteY0-2" fmla="*/ 1362075 h 1790700"/>
              <a:gd name="connsiteX1-3" fmla="*/ 1095375 w 2209800"/>
              <a:gd name="connsiteY1-4" fmla="*/ 0 h 1790700"/>
              <a:gd name="connsiteX2-5" fmla="*/ 0 w 2209800"/>
              <a:gd name="connsiteY2-6" fmla="*/ 704850 h 1790700"/>
              <a:gd name="connsiteX3-7" fmla="*/ 1304925 w 2209800"/>
              <a:gd name="connsiteY3-8" fmla="*/ 1790700 h 1790700"/>
              <a:gd name="connsiteX4-9" fmla="*/ 2209800 w 2209800"/>
              <a:gd name="connsiteY4-10" fmla="*/ 1362075 h 1790700"/>
              <a:gd name="connsiteX0-11" fmla="*/ 2209800 w 2209800"/>
              <a:gd name="connsiteY0-12" fmla="*/ 1362075 h 1790700"/>
              <a:gd name="connsiteX1-13" fmla="*/ 1095375 w 2209800"/>
              <a:gd name="connsiteY1-14" fmla="*/ 0 h 1790700"/>
              <a:gd name="connsiteX2-15" fmla="*/ 0 w 2209800"/>
              <a:gd name="connsiteY2-16" fmla="*/ 704850 h 1790700"/>
              <a:gd name="connsiteX3-17" fmla="*/ 1304925 w 2209800"/>
              <a:gd name="connsiteY3-18" fmla="*/ 1790700 h 1790700"/>
              <a:gd name="connsiteX4-19" fmla="*/ 2209800 w 2209800"/>
              <a:gd name="connsiteY4-20" fmla="*/ 1362075 h 1790700"/>
              <a:gd name="connsiteX0-21" fmla="*/ 2209800 w 2209800"/>
              <a:gd name="connsiteY0-22" fmla="*/ 1362075 h 1790700"/>
              <a:gd name="connsiteX1-23" fmla="*/ 1095375 w 2209800"/>
              <a:gd name="connsiteY1-24" fmla="*/ 0 h 1790700"/>
              <a:gd name="connsiteX2-25" fmla="*/ 0 w 2209800"/>
              <a:gd name="connsiteY2-26" fmla="*/ 704850 h 1790700"/>
              <a:gd name="connsiteX3-27" fmla="*/ 1304925 w 2209800"/>
              <a:gd name="connsiteY3-28" fmla="*/ 1790700 h 1790700"/>
              <a:gd name="connsiteX4-29" fmla="*/ 2209800 w 2209800"/>
              <a:gd name="connsiteY4-30" fmla="*/ 1362075 h 1790700"/>
              <a:gd name="connsiteX0-31" fmla="*/ 2209800 w 2209800"/>
              <a:gd name="connsiteY0-32" fmla="*/ 1362075 h 1790700"/>
              <a:gd name="connsiteX1-33" fmla="*/ 1095375 w 2209800"/>
              <a:gd name="connsiteY1-34" fmla="*/ 0 h 1790700"/>
              <a:gd name="connsiteX2-35" fmla="*/ 0 w 2209800"/>
              <a:gd name="connsiteY2-36" fmla="*/ 704850 h 1790700"/>
              <a:gd name="connsiteX3-37" fmla="*/ 1304925 w 2209800"/>
              <a:gd name="connsiteY3-38" fmla="*/ 1790700 h 1790700"/>
              <a:gd name="connsiteX4-39" fmla="*/ 2209800 w 2209800"/>
              <a:gd name="connsiteY4-40" fmla="*/ 1362075 h 1790700"/>
              <a:gd name="connsiteX0-41" fmla="*/ 2209800 w 2209800"/>
              <a:gd name="connsiteY0-42" fmla="*/ 1362075 h 1790700"/>
              <a:gd name="connsiteX1-43" fmla="*/ 1095375 w 2209800"/>
              <a:gd name="connsiteY1-44" fmla="*/ 0 h 1790700"/>
              <a:gd name="connsiteX2-45" fmla="*/ 0 w 2209800"/>
              <a:gd name="connsiteY2-46" fmla="*/ 704850 h 1790700"/>
              <a:gd name="connsiteX3-47" fmla="*/ 1304925 w 2209800"/>
              <a:gd name="connsiteY3-48" fmla="*/ 1790700 h 1790700"/>
              <a:gd name="connsiteX4-49" fmla="*/ 2209800 w 2209800"/>
              <a:gd name="connsiteY4-50" fmla="*/ 1362075 h 1790700"/>
              <a:gd name="connsiteX0-51" fmla="*/ 2209800 w 2209800"/>
              <a:gd name="connsiteY0-52" fmla="*/ 1362075 h 1790700"/>
              <a:gd name="connsiteX1-53" fmla="*/ 1095375 w 2209800"/>
              <a:gd name="connsiteY1-54" fmla="*/ 0 h 1790700"/>
              <a:gd name="connsiteX2-55" fmla="*/ 0 w 2209800"/>
              <a:gd name="connsiteY2-56" fmla="*/ 704850 h 1790700"/>
              <a:gd name="connsiteX3-57" fmla="*/ 1304925 w 2209800"/>
              <a:gd name="connsiteY3-58" fmla="*/ 1790700 h 1790700"/>
              <a:gd name="connsiteX4-59" fmla="*/ 2209800 w 2209800"/>
              <a:gd name="connsiteY4-60" fmla="*/ 1362075 h 1790700"/>
              <a:gd name="connsiteX0-61" fmla="*/ 2209800 w 2209800"/>
              <a:gd name="connsiteY0-62" fmla="*/ 1362075 h 1790700"/>
              <a:gd name="connsiteX1-63" fmla="*/ 1095375 w 2209800"/>
              <a:gd name="connsiteY1-64" fmla="*/ 0 h 1790700"/>
              <a:gd name="connsiteX2-65" fmla="*/ 0 w 2209800"/>
              <a:gd name="connsiteY2-66" fmla="*/ 704850 h 1790700"/>
              <a:gd name="connsiteX3-67" fmla="*/ 1304925 w 2209800"/>
              <a:gd name="connsiteY3-68" fmla="*/ 1790700 h 1790700"/>
              <a:gd name="connsiteX4-69" fmla="*/ 2209800 w 2209800"/>
              <a:gd name="connsiteY4-70" fmla="*/ 1362075 h 1790700"/>
              <a:gd name="connsiteX0-71" fmla="*/ 2209800 w 2209800"/>
              <a:gd name="connsiteY0-72" fmla="*/ 1362075 h 1790700"/>
              <a:gd name="connsiteX1-73" fmla="*/ 1095375 w 2209800"/>
              <a:gd name="connsiteY1-74" fmla="*/ 0 h 1790700"/>
              <a:gd name="connsiteX2-75" fmla="*/ 0 w 2209800"/>
              <a:gd name="connsiteY2-76" fmla="*/ 704850 h 1790700"/>
              <a:gd name="connsiteX3-77" fmla="*/ 1304925 w 2209800"/>
              <a:gd name="connsiteY3-78" fmla="*/ 1790700 h 1790700"/>
              <a:gd name="connsiteX4-79" fmla="*/ 2209800 w 2209800"/>
              <a:gd name="connsiteY4-80" fmla="*/ 1362075 h 1790700"/>
            </a:gdLst>
            <a:ahLst/>
            <a:cxnLst>
              <a:cxn ang="0">
                <a:pos x="connsiteX0-71" y="connsiteY0-72"/>
              </a:cxn>
              <a:cxn ang="0">
                <a:pos x="connsiteX1-73" y="connsiteY1-74"/>
              </a:cxn>
              <a:cxn ang="0">
                <a:pos x="connsiteX2-75" y="connsiteY2-76"/>
              </a:cxn>
              <a:cxn ang="0">
                <a:pos x="connsiteX3-77" y="connsiteY3-78"/>
              </a:cxn>
              <a:cxn ang="0">
                <a:pos x="connsiteX4-79" y="connsiteY4-80"/>
              </a:cxn>
            </a:cxnLst>
            <a:rect l="l" t="t" r="r" b="b"/>
            <a:pathLst>
              <a:path w="2209800" h="1790700">
                <a:moveTo>
                  <a:pt x="2209800" y="1362075"/>
                </a:moveTo>
                <a:cubicBezTo>
                  <a:pt x="1800225" y="593725"/>
                  <a:pt x="1181100" y="6350"/>
                  <a:pt x="1095375" y="0"/>
                </a:cubicBezTo>
                <a:cubicBezTo>
                  <a:pt x="625475" y="6350"/>
                  <a:pt x="184150" y="317500"/>
                  <a:pt x="0" y="704850"/>
                </a:cubicBezTo>
                <a:cubicBezTo>
                  <a:pt x="168275" y="581025"/>
                  <a:pt x="984250" y="1343025"/>
                  <a:pt x="1304925" y="1790700"/>
                </a:cubicBezTo>
                <a:lnTo>
                  <a:pt x="2209800" y="1362075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 rot="10800000">
            <a:off x="6800850" y="4267200"/>
            <a:ext cx="1165225" cy="1208088"/>
          </a:xfrm>
          <a:custGeom>
            <a:avLst/>
            <a:gdLst>
              <a:gd name="connsiteX0" fmla="*/ 1304925 w 1304925"/>
              <a:gd name="connsiteY0" fmla="*/ 1057275 h 1362075"/>
              <a:gd name="connsiteX1" fmla="*/ 1219200 w 1304925"/>
              <a:gd name="connsiteY1" fmla="*/ 1362075 h 1362075"/>
              <a:gd name="connsiteX2" fmla="*/ 0 w 1304925"/>
              <a:gd name="connsiteY2" fmla="*/ 0 h 1362075"/>
              <a:gd name="connsiteX3" fmla="*/ 1304925 w 1304925"/>
              <a:gd name="connsiteY3" fmla="*/ 1057275 h 1362075"/>
              <a:gd name="connsiteX0-1" fmla="*/ 1304925 w 1304925"/>
              <a:gd name="connsiteY0-2" fmla="*/ 1069772 h 1374572"/>
              <a:gd name="connsiteX1-3" fmla="*/ 1219200 w 1304925"/>
              <a:gd name="connsiteY1-4" fmla="*/ 1374572 h 1374572"/>
              <a:gd name="connsiteX2-5" fmla="*/ 0 w 1304925"/>
              <a:gd name="connsiteY2-6" fmla="*/ 12497 h 1374572"/>
              <a:gd name="connsiteX3-7" fmla="*/ 1304925 w 1304925"/>
              <a:gd name="connsiteY3-8" fmla="*/ 1069772 h 1374572"/>
              <a:gd name="connsiteX0-9" fmla="*/ 1316626 w 1316626"/>
              <a:gd name="connsiteY0-10" fmla="*/ 1069772 h 1374572"/>
              <a:gd name="connsiteX1-11" fmla="*/ 1230901 w 1316626"/>
              <a:gd name="connsiteY1-12" fmla="*/ 1374572 h 1374572"/>
              <a:gd name="connsiteX2-13" fmla="*/ 11701 w 1316626"/>
              <a:gd name="connsiteY2-14" fmla="*/ 12497 h 1374572"/>
              <a:gd name="connsiteX3-15" fmla="*/ 1316626 w 1316626"/>
              <a:gd name="connsiteY3-16" fmla="*/ 1069772 h 1374572"/>
              <a:gd name="connsiteX0-17" fmla="*/ 1328719 w 1328719"/>
              <a:gd name="connsiteY0-18" fmla="*/ 1069772 h 1374572"/>
              <a:gd name="connsiteX1-19" fmla="*/ 1242994 w 1328719"/>
              <a:gd name="connsiteY1-20" fmla="*/ 1374572 h 1374572"/>
              <a:gd name="connsiteX2-21" fmla="*/ 23794 w 1328719"/>
              <a:gd name="connsiteY2-22" fmla="*/ 12497 h 1374572"/>
              <a:gd name="connsiteX3-23" fmla="*/ 1328719 w 1328719"/>
              <a:gd name="connsiteY3-24" fmla="*/ 1069772 h 1374572"/>
              <a:gd name="connsiteX0-25" fmla="*/ 1328719 w 1328719"/>
              <a:gd name="connsiteY0-26" fmla="*/ 1072672 h 1377472"/>
              <a:gd name="connsiteX1-27" fmla="*/ 1242994 w 1328719"/>
              <a:gd name="connsiteY1-28" fmla="*/ 1377472 h 1377472"/>
              <a:gd name="connsiteX2-29" fmla="*/ 23794 w 1328719"/>
              <a:gd name="connsiteY2-30" fmla="*/ 15397 h 1377472"/>
              <a:gd name="connsiteX3-31" fmla="*/ 1328719 w 1328719"/>
              <a:gd name="connsiteY3-32" fmla="*/ 1072672 h 1377472"/>
            </a:gdLst>
            <a:ahLst/>
            <a:cxnLst>
              <a:cxn ang="0">
                <a:pos x="connsiteX0-25" y="connsiteY0-26"/>
              </a:cxn>
              <a:cxn ang="0">
                <a:pos x="connsiteX1-27" y="connsiteY1-28"/>
              </a:cxn>
              <a:cxn ang="0">
                <a:pos x="connsiteX2-29" y="connsiteY2-30"/>
              </a:cxn>
              <a:cxn ang="0">
                <a:pos x="connsiteX3-31" y="connsiteY3-32"/>
              </a:cxn>
            </a:cxnLst>
            <a:rect l="l" t="t" r="r" b="b"/>
            <a:pathLst>
              <a:path w="1328719" h="1377472">
                <a:moveTo>
                  <a:pt x="1328719" y="1072672"/>
                </a:moveTo>
                <a:lnTo>
                  <a:pt x="1242994" y="1377472"/>
                </a:lnTo>
                <a:cubicBezTo>
                  <a:pt x="274619" y="656747"/>
                  <a:pt x="-103206" y="88422"/>
                  <a:pt x="23794" y="15397"/>
                </a:cubicBezTo>
                <a:cubicBezTo>
                  <a:pt x="211119" y="-108428"/>
                  <a:pt x="903269" y="539272"/>
                  <a:pt x="1328719" y="1072672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 rot="10800000">
            <a:off x="6008688" y="4500563"/>
            <a:ext cx="1936750" cy="1570037"/>
          </a:xfrm>
          <a:custGeom>
            <a:avLst/>
            <a:gdLst>
              <a:gd name="connsiteX0" fmla="*/ 2209800 w 2209800"/>
              <a:gd name="connsiteY0" fmla="*/ 1362075 h 1790700"/>
              <a:gd name="connsiteX1" fmla="*/ 1095375 w 2209800"/>
              <a:gd name="connsiteY1" fmla="*/ 0 h 1790700"/>
              <a:gd name="connsiteX2" fmla="*/ 0 w 2209800"/>
              <a:gd name="connsiteY2" fmla="*/ 704850 h 1790700"/>
              <a:gd name="connsiteX3" fmla="*/ 1304925 w 2209800"/>
              <a:gd name="connsiteY3" fmla="*/ 1790700 h 1790700"/>
              <a:gd name="connsiteX4" fmla="*/ 2209800 w 2209800"/>
              <a:gd name="connsiteY4" fmla="*/ 1362075 h 1790700"/>
              <a:gd name="connsiteX0-1" fmla="*/ 2209800 w 2209800"/>
              <a:gd name="connsiteY0-2" fmla="*/ 1362075 h 1790700"/>
              <a:gd name="connsiteX1-3" fmla="*/ 1095375 w 2209800"/>
              <a:gd name="connsiteY1-4" fmla="*/ 0 h 1790700"/>
              <a:gd name="connsiteX2-5" fmla="*/ 0 w 2209800"/>
              <a:gd name="connsiteY2-6" fmla="*/ 704850 h 1790700"/>
              <a:gd name="connsiteX3-7" fmla="*/ 1304925 w 2209800"/>
              <a:gd name="connsiteY3-8" fmla="*/ 1790700 h 1790700"/>
              <a:gd name="connsiteX4-9" fmla="*/ 2209800 w 2209800"/>
              <a:gd name="connsiteY4-10" fmla="*/ 1362075 h 1790700"/>
              <a:gd name="connsiteX0-11" fmla="*/ 2209800 w 2209800"/>
              <a:gd name="connsiteY0-12" fmla="*/ 1362075 h 1790700"/>
              <a:gd name="connsiteX1-13" fmla="*/ 1095375 w 2209800"/>
              <a:gd name="connsiteY1-14" fmla="*/ 0 h 1790700"/>
              <a:gd name="connsiteX2-15" fmla="*/ 0 w 2209800"/>
              <a:gd name="connsiteY2-16" fmla="*/ 704850 h 1790700"/>
              <a:gd name="connsiteX3-17" fmla="*/ 1304925 w 2209800"/>
              <a:gd name="connsiteY3-18" fmla="*/ 1790700 h 1790700"/>
              <a:gd name="connsiteX4-19" fmla="*/ 2209800 w 2209800"/>
              <a:gd name="connsiteY4-20" fmla="*/ 1362075 h 1790700"/>
              <a:gd name="connsiteX0-21" fmla="*/ 2209800 w 2209800"/>
              <a:gd name="connsiteY0-22" fmla="*/ 1362075 h 1790700"/>
              <a:gd name="connsiteX1-23" fmla="*/ 1095375 w 2209800"/>
              <a:gd name="connsiteY1-24" fmla="*/ 0 h 1790700"/>
              <a:gd name="connsiteX2-25" fmla="*/ 0 w 2209800"/>
              <a:gd name="connsiteY2-26" fmla="*/ 704850 h 1790700"/>
              <a:gd name="connsiteX3-27" fmla="*/ 1304925 w 2209800"/>
              <a:gd name="connsiteY3-28" fmla="*/ 1790700 h 1790700"/>
              <a:gd name="connsiteX4-29" fmla="*/ 2209800 w 2209800"/>
              <a:gd name="connsiteY4-30" fmla="*/ 1362075 h 1790700"/>
              <a:gd name="connsiteX0-31" fmla="*/ 2209800 w 2209800"/>
              <a:gd name="connsiteY0-32" fmla="*/ 1362075 h 1790700"/>
              <a:gd name="connsiteX1-33" fmla="*/ 1095375 w 2209800"/>
              <a:gd name="connsiteY1-34" fmla="*/ 0 h 1790700"/>
              <a:gd name="connsiteX2-35" fmla="*/ 0 w 2209800"/>
              <a:gd name="connsiteY2-36" fmla="*/ 704850 h 1790700"/>
              <a:gd name="connsiteX3-37" fmla="*/ 1304925 w 2209800"/>
              <a:gd name="connsiteY3-38" fmla="*/ 1790700 h 1790700"/>
              <a:gd name="connsiteX4-39" fmla="*/ 2209800 w 2209800"/>
              <a:gd name="connsiteY4-40" fmla="*/ 1362075 h 1790700"/>
              <a:gd name="connsiteX0-41" fmla="*/ 2209800 w 2209800"/>
              <a:gd name="connsiteY0-42" fmla="*/ 1362075 h 1790700"/>
              <a:gd name="connsiteX1-43" fmla="*/ 1095375 w 2209800"/>
              <a:gd name="connsiteY1-44" fmla="*/ 0 h 1790700"/>
              <a:gd name="connsiteX2-45" fmla="*/ 0 w 2209800"/>
              <a:gd name="connsiteY2-46" fmla="*/ 704850 h 1790700"/>
              <a:gd name="connsiteX3-47" fmla="*/ 1304925 w 2209800"/>
              <a:gd name="connsiteY3-48" fmla="*/ 1790700 h 1790700"/>
              <a:gd name="connsiteX4-49" fmla="*/ 2209800 w 2209800"/>
              <a:gd name="connsiteY4-50" fmla="*/ 1362075 h 1790700"/>
              <a:gd name="connsiteX0-51" fmla="*/ 2209800 w 2209800"/>
              <a:gd name="connsiteY0-52" fmla="*/ 1362075 h 1790700"/>
              <a:gd name="connsiteX1-53" fmla="*/ 1095375 w 2209800"/>
              <a:gd name="connsiteY1-54" fmla="*/ 0 h 1790700"/>
              <a:gd name="connsiteX2-55" fmla="*/ 0 w 2209800"/>
              <a:gd name="connsiteY2-56" fmla="*/ 704850 h 1790700"/>
              <a:gd name="connsiteX3-57" fmla="*/ 1304925 w 2209800"/>
              <a:gd name="connsiteY3-58" fmla="*/ 1790700 h 1790700"/>
              <a:gd name="connsiteX4-59" fmla="*/ 2209800 w 2209800"/>
              <a:gd name="connsiteY4-60" fmla="*/ 1362075 h 1790700"/>
              <a:gd name="connsiteX0-61" fmla="*/ 2209800 w 2209800"/>
              <a:gd name="connsiteY0-62" fmla="*/ 1362075 h 1790700"/>
              <a:gd name="connsiteX1-63" fmla="*/ 1095375 w 2209800"/>
              <a:gd name="connsiteY1-64" fmla="*/ 0 h 1790700"/>
              <a:gd name="connsiteX2-65" fmla="*/ 0 w 2209800"/>
              <a:gd name="connsiteY2-66" fmla="*/ 704850 h 1790700"/>
              <a:gd name="connsiteX3-67" fmla="*/ 1304925 w 2209800"/>
              <a:gd name="connsiteY3-68" fmla="*/ 1790700 h 1790700"/>
              <a:gd name="connsiteX4-69" fmla="*/ 2209800 w 2209800"/>
              <a:gd name="connsiteY4-70" fmla="*/ 1362075 h 1790700"/>
              <a:gd name="connsiteX0-71" fmla="*/ 2209800 w 2209800"/>
              <a:gd name="connsiteY0-72" fmla="*/ 1362075 h 1790700"/>
              <a:gd name="connsiteX1-73" fmla="*/ 1095375 w 2209800"/>
              <a:gd name="connsiteY1-74" fmla="*/ 0 h 1790700"/>
              <a:gd name="connsiteX2-75" fmla="*/ 0 w 2209800"/>
              <a:gd name="connsiteY2-76" fmla="*/ 704850 h 1790700"/>
              <a:gd name="connsiteX3-77" fmla="*/ 1304925 w 2209800"/>
              <a:gd name="connsiteY3-78" fmla="*/ 1790700 h 1790700"/>
              <a:gd name="connsiteX4-79" fmla="*/ 2209800 w 2209800"/>
              <a:gd name="connsiteY4-80" fmla="*/ 1362075 h 1790700"/>
            </a:gdLst>
            <a:ahLst/>
            <a:cxnLst>
              <a:cxn ang="0">
                <a:pos x="connsiteX0-71" y="connsiteY0-72"/>
              </a:cxn>
              <a:cxn ang="0">
                <a:pos x="connsiteX1-73" y="connsiteY1-74"/>
              </a:cxn>
              <a:cxn ang="0">
                <a:pos x="connsiteX2-75" y="connsiteY2-76"/>
              </a:cxn>
              <a:cxn ang="0">
                <a:pos x="connsiteX3-77" y="connsiteY3-78"/>
              </a:cxn>
              <a:cxn ang="0">
                <a:pos x="connsiteX4-79" y="connsiteY4-80"/>
              </a:cxn>
            </a:cxnLst>
            <a:rect l="l" t="t" r="r" b="b"/>
            <a:pathLst>
              <a:path w="2209800" h="1790700">
                <a:moveTo>
                  <a:pt x="2209800" y="1362075"/>
                </a:moveTo>
                <a:cubicBezTo>
                  <a:pt x="1800225" y="593725"/>
                  <a:pt x="1181100" y="6350"/>
                  <a:pt x="1095375" y="0"/>
                </a:cubicBezTo>
                <a:cubicBezTo>
                  <a:pt x="625475" y="6350"/>
                  <a:pt x="184150" y="317500"/>
                  <a:pt x="0" y="704850"/>
                </a:cubicBezTo>
                <a:cubicBezTo>
                  <a:pt x="168275" y="581025"/>
                  <a:pt x="984250" y="1343025"/>
                  <a:pt x="1304925" y="1790700"/>
                </a:cubicBezTo>
                <a:lnTo>
                  <a:pt x="2209800" y="1362075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 rot="10800000" flipH="1">
            <a:off x="4235450" y="4235450"/>
            <a:ext cx="1163638" cy="1208088"/>
          </a:xfrm>
          <a:custGeom>
            <a:avLst/>
            <a:gdLst>
              <a:gd name="connsiteX0" fmla="*/ 1304925 w 1304925"/>
              <a:gd name="connsiteY0" fmla="*/ 1057275 h 1362075"/>
              <a:gd name="connsiteX1" fmla="*/ 1219200 w 1304925"/>
              <a:gd name="connsiteY1" fmla="*/ 1362075 h 1362075"/>
              <a:gd name="connsiteX2" fmla="*/ 0 w 1304925"/>
              <a:gd name="connsiteY2" fmla="*/ 0 h 1362075"/>
              <a:gd name="connsiteX3" fmla="*/ 1304925 w 1304925"/>
              <a:gd name="connsiteY3" fmla="*/ 1057275 h 1362075"/>
              <a:gd name="connsiteX0-1" fmla="*/ 1304925 w 1304925"/>
              <a:gd name="connsiteY0-2" fmla="*/ 1069772 h 1374572"/>
              <a:gd name="connsiteX1-3" fmla="*/ 1219200 w 1304925"/>
              <a:gd name="connsiteY1-4" fmla="*/ 1374572 h 1374572"/>
              <a:gd name="connsiteX2-5" fmla="*/ 0 w 1304925"/>
              <a:gd name="connsiteY2-6" fmla="*/ 12497 h 1374572"/>
              <a:gd name="connsiteX3-7" fmla="*/ 1304925 w 1304925"/>
              <a:gd name="connsiteY3-8" fmla="*/ 1069772 h 1374572"/>
              <a:gd name="connsiteX0-9" fmla="*/ 1316626 w 1316626"/>
              <a:gd name="connsiteY0-10" fmla="*/ 1069772 h 1374572"/>
              <a:gd name="connsiteX1-11" fmla="*/ 1230901 w 1316626"/>
              <a:gd name="connsiteY1-12" fmla="*/ 1374572 h 1374572"/>
              <a:gd name="connsiteX2-13" fmla="*/ 11701 w 1316626"/>
              <a:gd name="connsiteY2-14" fmla="*/ 12497 h 1374572"/>
              <a:gd name="connsiteX3-15" fmla="*/ 1316626 w 1316626"/>
              <a:gd name="connsiteY3-16" fmla="*/ 1069772 h 1374572"/>
              <a:gd name="connsiteX0-17" fmla="*/ 1328719 w 1328719"/>
              <a:gd name="connsiteY0-18" fmla="*/ 1069772 h 1374572"/>
              <a:gd name="connsiteX1-19" fmla="*/ 1242994 w 1328719"/>
              <a:gd name="connsiteY1-20" fmla="*/ 1374572 h 1374572"/>
              <a:gd name="connsiteX2-21" fmla="*/ 23794 w 1328719"/>
              <a:gd name="connsiteY2-22" fmla="*/ 12497 h 1374572"/>
              <a:gd name="connsiteX3-23" fmla="*/ 1328719 w 1328719"/>
              <a:gd name="connsiteY3-24" fmla="*/ 1069772 h 1374572"/>
              <a:gd name="connsiteX0-25" fmla="*/ 1328719 w 1328719"/>
              <a:gd name="connsiteY0-26" fmla="*/ 1072672 h 1377472"/>
              <a:gd name="connsiteX1-27" fmla="*/ 1242994 w 1328719"/>
              <a:gd name="connsiteY1-28" fmla="*/ 1377472 h 1377472"/>
              <a:gd name="connsiteX2-29" fmla="*/ 23794 w 1328719"/>
              <a:gd name="connsiteY2-30" fmla="*/ 15397 h 1377472"/>
              <a:gd name="connsiteX3-31" fmla="*/ 1328719 w 1328719"/>
              <a:gd name="connsiteY3-32" fmla="*/ 1072672 h 1377472"/>
            </a:gdLst>
            <a:ahLst/>
            <a:cxnLst>
              <a:cxn ang="0">
                <a:pos x="connsiteX0-25" y="connsiteY0-26"/>
              </a:cxn>
              <a:cxn ang="0">
                <a:pos x="connsiteX1-27" y="connsiteY1-28"/>
              </a:cxn>
              <a:cxn ang="0">
                <a:pos x="connsiteX2-29" y="connsiteY2-30"/>
              </a:cxn>
              <a:cxn ang="0">
                <a:pos x="connsiteX3-31" y="connsiteY3-32"/>
              </a:cxn>
            </a:cxnLst>
            <a:rect l="l" t="t" r="r" b="b"/>
            <a:pathLst>
              <a:path w="1328719" h="1377472">
                <a:moveTo>
                  <a:pt x="1328719" y="1072672"/>
                </a:moveTo>
                <a:lnTo>
                  <a:pt x="1242994" y="1377472"/>
                </a:lnTo>
                <a:cubicBezTo>
                  <a:pt x="274619" y="656747"/>
                  <a:pt x="-103206" y="88422"/>
                  <a:pt x="23794" y="15397"/>
                </a:cubicBezTo>
                <a:cubicBezTo>
                  <a:pt x="211119" y="-108428"/>
                  <a:pt x="903269" y="539272"/>
                  <a:pt x="1328719" y="1072672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任意多边形 10"/>
          <p:cNvSpPr/>
          <p:nvPr/>
        </p:nvSpPr>
        <p:spPr>
          <a:xfrm rot="10800000" flipH="1">
            <a:off x="4241800" y="4484688"/>
            <a:ext cx="1936750" cy="1570037"/>
          </a:xfrm>
          <a:custGeom>
            <a:avLst/>
            <a:gdLst>
              <a:gd name="connsiteX0" fmla="*/ 2209800 w 2209800"/>
              <a:gd name="connsiteY0" fmla="*/ 1362075 h 1790700"/>
              <a:gd name="connsiteX1" fmla="*/ 1095375 w 2209800"/>
              <a:gd name="connsiteY1" fmla="*/ 0 h 1790700"/>
              <a:gd name="connsiteX2" fmla="*/ 0 w 2209800"/>
              <a:gd name="connsiteY2" fmla="*/ 704850 h 1790700"/>
              <a:gd name="connsiteX3" fmla="*/ 1304925 w 2209800"/>
              <a:gd name="connsiteY3" fmla="*/ 1790700 h 1790700"/>
              <a:gd name="connsiteX4" fmla="*/ 2209800 w 2209800"/>
              <a:gd name="connsiteY4" fmla="*/ 1362075 h 1790700"/>
              <a:gd name="connsiteX0-1" fmla="*/ 2209800 w 2209800"/>
              <a:gd name="connsiteY0-2" fmla="*/ 1362075 h 1790700"/>
              <a:gd name="connsiteX1-3" fmla="*/ 1095375 w 2209800"/>
              <a:gd name="connsiteY1-4" fmla="*/ 0 h 1790700"/>
              <a:gd name="connsiteX2-5" fmla="*/ 0 w 2209800"/>
              <a:gd name="connsiteY2-6" fmla="*/ 704850 h 1790700"/>
              <a:gd name="connsiteX3-7" fmla="*/ 1304925 w 2209800"/>
              <a:gd name="connsiteY3-8" fmla="*/ 1790700 h 1790700"/>
              <a:gd name="connsiteX4-9" fmla="*/ 2209800 w 2209800"/>
              <a:gd name="connsiteY4-10" fmla="*/ 1362075 h 1790700"/>
              <a:gd name="connsiteX0-11" fmla="*/ 2209800 w 2209800"/>
              <a:gd name="connsiteY0-12" fmla="*/ 1362075 h 1790700"/>
              <a:gd name="connsiteX1-13" fmla="*/ 1095375 w 2209800"/>
              <a:gd name="connsiteY1-14" fmla="*/ 0 h 1790700"/>
              <a:gd name="connsiteX2-15" fmla="*/ 0 w 2209800"/>
              <a:gd name="connsiteY2-16" fmla="*/ 704850 h 1790700"/>
              <a:gd name="connsiteX3-17" fmla="*/ 1304925 w 2209800"/>
              <a:gd name="connsiteY3-18" fmla="*/ 1790700 h 1790700"/>
              <a:gd name="connsiteX4-19" fmla="*/ 2209800 w 2209800"/>
              <a:gd name="connsiteY4-20" fmla="*/ 1362075 h 1790700"/>
              <a:gd name="connsiteX0-21" fmla="*/ 2209800 w 2209800"/>
              <a:gd name="connsiteY0-22" fmla="*/ 1362075 h 1790700"/>
              <a:gd name="connsiteX1-23" fmla="*/ 1095375 w 2209800"/>
              <a:gd name="connsiteY1-24" fmla="*/ 0 h 1790700"/>
              <a:gd name="connsiteX2-25" fmla="*/ 0 w 2209800"/>
              <a:gd name="connsiteY2-26" fmla="*/ 704850 h 1790700"/>
              <a:gd name="connsiteX3-27" fmla="*/ 1304925 w 2209800"/>
              <a:gd name="connsiteY3-28" fmla="*/ 1790700 h 1790700"/>
              <a:gd name="connsiteX4-29" fmla="*/ 2209800 w 2209800"/>
              <a:gd name="connsiteY4-30" fmla="*/ 1362075 h 1790700"/>
              <a:gd name="connsiteX0-31" fmla="*/ 2209800 w 2209800"/>
              <a:gd name="connsiteY0-32" fmla="*/ 1362075 h 1790700"/>
              <a:gd name="connsiteX1-33" fmla="*/ 1095375 w 2209800"/>
              <a:gd name="connsiteY1-34" fmla="*/ 0 h 1790700"/>
              <a:gd name="connsiteX2-35" fmla="*/ 0 w 2209800"/>
              <a:gd name="connsiteY2-36" fmla="*/ 704850 h 1790700"/>
              <a:gd name="connsiteX3-37" fmla="*/ 1304925 w 2209800"/>
              <a:gd name="connsiteY3-38" fmla="*/ 1790700 h 1790700"/>
              <a:gd name="connsiteX4-39" fmla="*/ 2209800 w 2209800"/>
              <a:gd name="connsiteY4-40" fmla="*/ 1362075 h 1790700"/>
              <a:gd name="connsiteX0-41" fmla="*/ 2209800 w 2209800"/>
              <a:gd name="connsiteY0-42" fmla="*/ 1362075 h 1790700"/>
              <a:gd name="connsiteX1-43" fmla="*/ 1095375 w 2209800"/>
              <a:gd name="connsiteY1-44" fmla="*/ 0 h 1790700"/>
              <a:gd name="connsiteX2-45" fmla="*/ 0 w 2209800"/>
              <a:gd name="connsiteY2-46" fmla="*/ 704850 h 1790700"/>
              <a:gd name="connsiteX3-47" fmla="*/ 1304925 w 2209800"/>
              <a:gd name="connsiteY3-48" fmla="*/ 1790700 h 1790700"/>
              <a:gd name="connsiteX4-49" fmla="*/ 2209800 w 2209800"/>
              <a:gd name="connsiteY4-50" fmla="*/ 1362075 h 1790700"/>
              <a:gd name="connsiteX0-51" fmla="*/ 2209800 w 2209800"/>
              <a:gd name="connsiteY0-52" fmla="*/ 1362075 h 1790700"/>
              <a:gd name="connsiteX1-53" fmla="*/ 1095375 w 2209800"/>
              <a:gd name="connsiteY1-54" fmla="*/ 0 h 1790700"/>
              <a:gd name="connsiteX2-55" fmla="*/ 0 w 2209800"/>
              <a:gd name="connsiteY2-56" fmla="*/ 704850 h 1790700"/>
              <a:gd name="connsiteX3-57" fmla="*/ 1304925 w 2209800"/>
              <a:gd name="connsiteY3-58" fmla="*/ 1790700 h 1790700"/>
              <a:gd name="connsiteX4-59" fmla="*/ 2209800 w 2209800"/>
              <a:gd name="connsiteY4-60" fmla="*/ 1362075 h 1790700"/>
              <a:gd name="connsiteX0-61" fmla="*/ 2209800 w 2209800"/>
              <a:gd name="connsiteY0-62" fmla="*/ 1362075 h 1790700"/>
              <a:gd name="connsiteX1-63" fmla="*/ 1095375 w 2209800"/>
              <a:gd name="connsiteY1-64" fmla="*/ 0 h 1790700"/>
              <a:gd name="connsiteX2-65" fmla="*/ 0 w 2209800"/>
              <a:gd name="connsiteY2-66" fmla="*/ 704850 h 1790700"/>
              <a:gd name="connsiteX3-67" fmla="*/ 1304925 w 2209800"/>
              <a:gd name="connsiteY3-68" fmla="*/ 1790700 h 1790700"/>
              <a:gd name="connsiteX4-69" fmla="*/ 2209800 w 2209800"/>
              <a:gd name="connsiteY4-70" fmla="*/ 1362075 h 1790700"/>
              <a:gd name="connsiteX0-71" fmla="*/ 2209800 w 2209800"/>
              <a:gd name="connsiteY0-72" fmla="*/ 1362075 h 1790700"/>
              <a:gd name="connsiteX1-73" fmla="*/ 1095375 w 2209800"/>
              <a:gd name="connsiteY1-74" fmla="*/ 0 h 1790700"/>
              <a:gd name="connsiteX2-75" fmla="*/ 0 w 2209800"/>
              <a:gd name="connsiteY2-76" fmla="*/ 704850 h 1790700"/>
              <a:gd name="connsiteX3-77" fmla="*/ 1304925 w 2209800"/>
              <a:gd name="connsiteY3-78" fmla="*/ 1790700 h 1790700"/>
              <a:gd name="connsiteX4-79" fmla="*/ 2209800 w 2209800"/>
              <a:gd name="connsiteY4-80" fmla="*/ 1362075 h 1790700"/>
            </a:gdLst>
            <a:ahLst/>
            <a:cxnLst>
              <a:cxn ang="0">
                <a:pos x="connsiteX0-71" y="connsiteY0-72"/>
              </a:cxn>
              <a:cxn ang="0">
                <a:pos x="connsiteX1-73" y="connsiteY1-74"/>
              </a:cxn>
              <a:cxn ang="0">
                <a:pos x="connsiteX2-75" y="connsiteY2-76"/>
              </a:cxn>
              <a:cxn ang="0">
                <a:pos x="connsiteX3-77" y="connsiteY3-78"/>
              </a:cxn>
              <a:cxn ang="0">
                <a:pos x="connsiteX4-79" y="connsiteY4-80"/>
              </a:cxn>
            </a:cxnLst>
            <a:rect l="l" t="t" r="r" b="b"/>
            <a:pathLst>
              <a:path w="2209800" h="1790700">
                <a:moveTo>
                  <a:pt x="2209800" y="1362075"/>
                </a:moveTo>
                <a:cubicBezTo>
                  <a:pt x="1800225" y="593725"/>
                  <a:pt x="1181100" y="6350"/>
                  <a:pt x="1095375" y="0"/>
                </a:cubicBezTo>
                <a:cubicBezTo>
                  <a:pt x="625475" y="6350"/>
                  <a:pt x="184150" y="317500"/>
                  <a:pt x="0" y="704850"/>
                </a:cubicBezTo>
                <a:cubicBezTo>
                  <a:pt x="168275" y="581025"/>
                  <a:pt x="984250" y="1343025"/>
                  <a:pt x="1304925" y="1790700"/>
                </a:cubicBezTo>
                <a:lnTo>
                  <a:pt x="2209800" y="1362075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任意多边形 11"/>
          <p:cNvSpPr/>
          <p:nvPr/>
        </p:nvSpPr>
        <p:spPr>
          <a:xfrm flipH="1">
            <a:off x="6796088" y="2836863"/>
            <a:ext cx="1165225" cy="1208087"/>
          </a:xfrm>
          <a:custGeom>
            <a:avLst/>
            <a:gdLst>
              <a:gd name="connsiteX0" fmla="*/ 1304925 w 1304925"/>
              <a:gd name="connsiteY0" fmla="*/ 1057275 h 1362075"/>
              <a:gd name="connsiteX1" fmla="*/ 1219200 w 1304925"/>
              <a:gd name="connsiteY1" fmla="*/ 1362075 h 1362075"/>
              <a:gd name="connsiteX2" fmla="*/ 0 w 1304925"/>
              <a:gd name="connsiteY2" fmla="*/ 0 h 1362075"/>
              <a:gd name="connsiteX3" fmla="*/ 1304925 w 1304925"/>
              <a:gd name="connsiteY3" fmla="*/ 1057275 h 1362075"/>
              <a:gd name="connsiteX0-1" fmla="*/ 1304925 w 1304925"/>
              <a:gd name="connsiteY0-2" fmla="*/ 1069772 h 1374572"/>
              <a:gd name="connsiteX1-3" fmla="*/ 1219200 w 1304925"/>
              <a:gd name="connsiteY1-4" fmla="*/ 1374572 h 1374572"/>
              <a:gd name="connsiteX2-5" fmla="*/ 0 w 1304925"/>
              <a:gd name="connsiteY2-6" fmla="*/ 12497 h 1374572"/>
              <a:gd name="connsiteX3-7" fmla="*/ 1304925 w 1304925"/>
              <a:gd name="connsiteY3-8" fmla="*/ 1069772 h 1374572"/>
              <a:gd name="connsiteX0-9" fmla="*/ 1316626 w 1316626"/>
              <a:gd name="connsiteY0-10" fmla="*/ 1069772 h 1374572"/>
              <a:gd name="connsiteX1-11" fmla="*/ 1230901 w 1316626"/>
              <a:gd name="connsiteY1-12" fmla="*/ 1374572 h 1374572"/>
              <a:gd name="connsiteX2-13" fmla="*/ 11701 w 1316626"/>
              <a:gd name="connsiteY2-14" fmla="*/ 12497 h 1374572"/>
              <a:gd name="connsiteX3-15" fmla="*/ 1316626 w 1316626"/>
              <a:gd name="connsiteY3-16" fmla="*/ 1069772 h 1374572"/>
              <a:gd name="connsiteX0-17" fmla="*/ 1328719 w 1328719"/>
              <a:gd name="connsiteY0-18" fmla="*/ 1069772 h 1374572"/>
              <a:gd name="connsiteX1-19" fmla="*/ 1242994 w 1328719"/>
              <a:gd name="connsiteY1-20" fmla="*/ 1374572 h 1374572"/>
              <a:gd name="connsiteX2-21" fmla="*/ 23794 w 1328719"/>
              <a:gd name="connsiteY2-22" fmla="*/ 12497 h 1374572"/>
              <a:gd name="connsiteX3-23" fmla="*/ 1328719 w 1328719"/>
              <a:gd name="connsiteY3-24" fmla="*/ 1069772 h 1374572"/>
              <a:gd name="connsiteX0-25" fmla="*/ 1328719 w 1328719"/>
              <a:gd name="connsiteY0-26" fmla="*/ 1072672 h 1377472"/>
              <a:gd name="connsiteX1-27" fmla="*/ 1242994 w 1328719"/>
              <a:gd name="connsiteY1-28" fmla="*/ 1377472 h 1377472"/>
              <a:gd name="connsiteX2-29" fmla="*/ 23794 w 1328719"/>
              <a:gd name="connsiteY2-30" fmla="*/ 15397 h 1377472"/>
              <a:gd name="connsiteX3-31" fmla="*/ 1328719 w 1328719"/>
              <a:gd name="connsiteY3-32" fmla="*/ 1072672 h 1377472"/>
            </a:gdLst>
            <a:ahLst/>
            <a:cxnLst>
              <a:cxn ang="0">
                <a:pos x="connsiteX0-25" y="connsiteY0-26"/>
              </a:cxn>
              <a:cxn ang="0">
                <a:pos x="connsiteX1-27" y="connsiteY1-28"/>
              </a:cxn>
              <a:cxn ang="0">
                <a:pos x="connsiteX2-29" y="connsiteY2-30"/>
              </a:cxn>
              <a:cxn ang="0">
                <a:pos x="connsiteX3-31" y="connsiteY3-32"/>
              </a:cxn>
            </a:cxnLst>
            <a:rect l="l" t="t" r="r" b="b"/>
            <a:pathLst>
              <a:path w="1328719" h="1377472">
                <a:moveTo>
                  <a:pt x="1328719" y="1072672"/>
                </a:moveTo>
                <a:lnTo>
                  <a:pt x="1242994" y="1377472"/>
                </a:lnTo>
                <a:cubicBezTo>
                  <a:pt x="274619" y="656747"/>
                  <a:pt x="-103206" y="88422"/>
                  <a:pt x="23794" y="15397"/>
                </a:cubicBezTo>
                <a:cubicBezTo>
                  <a:pt x="211119" y="-108428"/>
                  <a:pt x="903269" y="539272"/>
                  <a:pt x="1328719" y="1072672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 flipH="1">
            <a:off x="6010275" y="2239963"/>
            <a:ext cx="1938338" cy="1570037"/>
          </a:xfrm>
          <a:custGeom>
            <a:avLst/>
            <a:gdLst>
              <a:gd name="connsiteX0" fmla="*/ 2209800 w 2209800"/>
              <a:gd name="connsiteY0" fmla="*/ 1362075 h 1790700"/>
              <a:gd name="connsiteX1" fmla="*/ 1095375 w 2209800"/>
              <a:gd name="connsiteY1" fmla="*/ 0 h 1790700"/>
              <a:gd name="connsiteX2" fmla="*/ 0 w 2209800"/>
              <a:gd name="connsiteY2" fmla="*/ 704850 h 1790700"/>
              <a:gd name="connsiteX3" fmla="*/ 1304925 w 2209800"/>
              <a:gd name="connsiteY3" fmla="*/ 1790700 h 1790700"/>
              <a:gd name="connsiteX4" fmla="*/ 2209800 w 2209800"/>
              <a:gd name="connsiteY4" fmla="*/ 1362075 h 1790700"/>
              <a:gd name="connsiteX0-1" fmla="*/ 2209800 w 2209800"/>
              <a:gd name="connsiteY0-2" fmla="*/ 1362075 h 1790700"/>
              <a:gd name="connsiteX1-3" fmla="*/ 1095375 w 2209800"/>
              <a:gd name="connsiteY1-4" fmla="*/ 0 h 1790700"/>
              <a:gd name="connsiteX2-5" fmla="*/ 0 w 2209800"/>
              <a:gd name="connsiteY2-6" fmla="*/ 704850 h 1790700"/>
              <a:gd name="connsiteX3-7" fmla="*/ 1304925 w 2209800"/>
              <a:gd name="connsiteY3-8" fmla="*/ 1790700 h 1790700"/>
              <a:gd name="connsiteX4-9" fmla="*/ 2209800 w 2209800"/>
              <a:gd name="connsiteY4-10" fmla="*/ 1362075 h 1790700"/>
              <a:gd name="connsiteX0-11" fmla="*/ 2209800 w 2209800"/>
              <a:gd name="connsiteY0-12" fmla="*/ 1362075 h 1790700"/>
              <a:gd name="connsiteX1-13" fmla="*/ 1095375 w 2209800"/>
              <a:gd name="connsiteY1-14" fmla="*/ 0 h 1790700"/>
              <a:gd name="connsiteX2-15" fmla="*/ 0 w 2209800"/>
              <a:gd name="connsiteY2-16" fmla="*/ 704850 h 1790700"/>
              <a:gd name="connsiteX3-17" fmla="*/ 1304925 w 2209800"/>
              <a:gd name="connsiteY3-18" fmla="*/ 1790700 h 1790700"/>
              <a:gd name="connsiteX4-19" fmla="*/ 2209800 w 2209800"/>
              <a:gd name="connsiteY4-20" fmla="*/ 1362075 h 1790700"/>
              <a:gd name="connsiteX0-21" fmla="*/ 2209800 w 2209800"/>
              <a:gd name="connsiteY0-22" fmla="*/ 1362075 h 1790700"/>
              <a:gd name="connsiteX1-23" fmla="*/ 1095375 w 2209800"/>
              <a:gd name="connsiteY1-24" fmla="*/ 0 h 1790700"/>
              <a:gd name="connsiteX2-25" fmla="*/ 0 w 2209800"/>
              <a:gd name="connsiteY2-26" fmla="*/ 704850 h 1790700"/>
              <a:gd name="connsiteX3-27" fmla="*/ 1304925 w 2209800"/>
              <a:gd name="connsiteY3-28" fmla="*/ 1790700 h 1790700"/>
              <a:gd name="connsiteX4-29" fmla="*/ 2209800 w 2209800"/>
              <a:gd name="connsiteY4-30" fmla="*/ 1362075 h 1790700"/>
              <a:gd name="connsiteX0-31" fmla="*/ 2209800 w 2209800"/>
              <a:gd name="connsiteY0-32" fmla="*/ 1362075 h 1790700"/>
              <a:gd name="connsiteX1-33" fmla="*/ 1095375 w 2209800"/>
              <a:gd name="connsiteY1-34" fmla="*/ 0 h 1790700"/>
              <a:gd name="connsiteX2-35" fmla="*/ 0 w 2209800"/>
              <a:gd name="connsiteY2-36" fmla="*/ 704850 h 1790700"/>
              <a:gd name="connsiteX3-37" fmla="*/ 1304925 w 2209800"/>
              <a:gd name="connsiteY3-38" fmla="*/ 1790700 h 1790700"/>
              <a:gd name="connsiteX4-39" fmla="*/ 2209800 w 2209800"/>
              <a:gd name="connsiteY4-40" fmla="*/ 1362075 h 1790700"/>
              <a:gd name="connsiteX0-41" fmla="*/ 2209800 w 2209800"/>
              <a:gd name="connsiteY0-42" fmla="*/ 1362075 h 1790700"/>
              <a:gd name="connsiteX1-43" fmla="*/ 1095375 w 2209800"/>
              <a:gd name="connsiteY1-44" fmla="*/ 0 h 1790700"/>
              <a:gd name="connsiteX2-45" fmla="*/ 0 w 2209800"/>
              <a:gd name="connsiteY2-46" fmla="*/ 704850 h 1790700"/>
              <a:gd name="connsiteX3-47" fmla="*/ 1304925 w 2209800"/>
              <a:gd name="connsiteY3-48" fmla="*/ 1790700 h 1790700"/>
              <a:gd name="connsiteX4-49" fmla="*/ 2209800 w 2209800"/>
              <a:gd name="connsiteY4-50" fmla="*/ 1362075 h 1790700"/>
              <a:gd name="connsiteX0-51" fmla="*/ 2209800 w 2209800"/>
              <a:gd name="connsiteY0-52" fmla="*/ 1362075 h 1790700"/>
              <a:gd name="connsiteX1-53" fmla="*/ 1095375 w 2209800"/>
              <a:gd name="connsiteY1-54" fmla="*/ 0 h 1790700"/>
              <a:gd name="connsiteX2-55" fmla="*/ 0 w 2209800"/>
              <a:gd name="connsiteY2-56" fmla="*/ 704850 h 1790700"/>
              <a:gd name="connsiteX3-57" fmla="*/ 1304925 w 2209800"/>
              <a:gd name="connsiteY3-58" fmla="*/ 1790700 h 1790700"/>
              <a:gd name="connsiteX4-59" fmla="*/ 2209800 w 2209800"/>
              <a:gd name="connsiteY4-60" fmla="*/ 1362075 h 1790700"/>
              <a:gd name="connsiteX0-61" fmla="*/ 2209800 w 2209800"/>
              <a:gd name="connsiteY0-62" fmla="*/ 1362075 h 1790700"/>
              <a:gd name="connsiteX1-63" fmla="*/ 1095375 w 2209800"/>
              <a:gd name="connsiteY1-64" fmla="*/ 0 h 1790700"/>
              <a:gd name="connsiteX2-65" fmla="*/ 0 w 2209800"/>
              <a:gd name="connsiteY2-66" fmla="*/ 704850 h 1790700"/>
              <a:gd name="connsiteX3-67" fmla="*/ 1304925 w 2209800"/>
              <a:gd name="connsiteY3-68" fmla="*/ 1790700 h 1790700"/>
              <a:gd name="connsiteX4-69" fmla="*/ 2209800 w 2209800"/>
              <a:gd name="connsiteY4-70" fmla="*/ 1362075 h 1790700"/>
              <a:gd name="connsiteX0-71" fmla="*/ 2209800 w 2209800"/>
              <a:gd name="connsiteY0-72" fmla="*/ 1362075 h 1790700"/>
              <a:gd name="connsiteX1-73" fmla="*/ 1095375 w 2209800"/>
              <a:gd name="connsiteY1-74" fmla="*/ 0 h 1790700"/>
              <a:gd name="connsiteX2-75" fmla="*/ 0 w 2209800"/>
              <a:gd name="connsiteY2-76" fmla="*/ 704850 h 1790700"/>
              <a:gd name="connsiteX3-77" fmla="*/ 1304925 w 2209800"/>
              <a:gd name="connsiteY3-78" fmla="*/ 1790700 h 1790700"/>
              <a:gd name="connsiteX4-79" fmla="*/ 2209800 w 2209800"/>
              <a:gd name="connsiteY4-80" fmla="*/ 1362075 h 1790700"/>
            </a:gdLst>
            <a:ahLst/>
            <a:cxnLst>
              <a:cxn ang="0">
                <a:pos x="connsiteX0-71" y="connsiteY0-72"/>
              </a:cxn>
              <a:cxn ang="0">
                <a:pos x="connsiteX1-73" y="connsiteY1-74"/>
              </a:cxn>
              <a:cxn ang="0">
                <a:pos x="connsiteX2-75" y="connsiteY2-76"/>
              </a:cxn>
              <a:cxn ang="0">
                <a:pos x="connsiteX3-77" y="connsiteY3-78"/>
              </a:cxn>
              <a:cxn ang="0">
                <a:pos x="connsiteX4-79" y="connsiteY4-80"/>
              </a:cxn>
            </a:cxnLst>
            <a:rect l="l" t="t" r="r" b="b"/>
            <a:pathLst>
              <a:path w="2209800" h="1790700">
                <a:moveTo>
                  <a:pt x="2209800" y="1362075"/>
                </a:moveTo>
                <a:cubicBezTo>
                  <a:pt x="1800225" y="593725"/>
                  <a:pt x="1181100" y="6350"/>
                  <a:pt x="1095375" y="0"/>
                </a:cubicBezTo>
                <a:cubicBezTo>
                  <a:pt x="625475" y="6350"/>
                  <a:pt x="184150" y="317500"/>
                  <a:pt x="0" y="704850"/>
                </a:cubicBezTo>
                <a:cubicBezTo>
                  <a:pt x="168275" y="581025"/>
                  <a:pt x="984250" y="1343025"/>
                  <a:pt x="1304925" y="1790700"/>
                </a:cubicBezTo>
                <a:lnTo>
                  <a:pt x="2209800" y="1362075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226050" y="3241675"/>
            <a:ext cx="1728788" cy="172878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5435600" y="3459163"/>
            <a:ext cx="1304925" cy="13033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5736331" y="3757472"/>
            <a:ext cx="671790" cy="646051"/>
            <a:chOff x="6159731" y="1864447"/>
            <a:chExt cx="469385" cy="451400"/>
          </a:xfrm>
          <a:solidFill>
            <a:srgbClr val="1E4A7A"/>
          </a:solidFill>
        </p:grpSpPr>
        <p:sp>
          <p:nvSpPr>
            <p:cNvPr id="17" name="Oval 131"/>
            <p:cNvSpPr>
              <a:spLocks noChangeArrowheads="1"/>
            </p:cNvSpPr>
            <p:nvPr/>
          </p:nvSpPr>
          <p:spPr bwMode="auto">
            <a:xfrm>
              <a:off x="6288812" y="1864447"/>
              <a:ext cx="211223" cy="21392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8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Freeform 134"/>
            <p:cNvSpPr/>
            <p:nvPr/>
          </p:nvSpPr>
          <p:spPr bwMode="auto">
            <a:xfrm>
              <a:off x="6159731" y="2111736"/>
              <a:ext cx="469385" cy="204111"/>
            </a:xfrm>
            <a:custGeom>
              <a:avLst/>
              <a:gdLst>
                <a:gd name="T0" fmla="*/ 35 w 200"/>
                <a:gd name="T1" fmla="*/ 87 h 87"/>
                <a:gd name="T2" fmla="*/ 35 w 200"/>
                <a:gd name="T3" fmla="*/ 72 h 87"/>
                <a:gd name="T4" fmla="*/ 46 w 200"/>
                <a:gd name="T5" fmla="*/ 72 h 87"/>
                <a:gd name="T6" fmla="*/ 46 w 200"/>
                <a:gd name="T7" fmla="*/ 87 h 87"/>
                <a:gd name="T8" fmla="*/ 155 w 200"/>
                <a:gd name="T9" fmla="*/ 87 h 87"/>
                <a:gd name="T10" fmla="*/ 155 w 200"/>
                <a:gd name="T11" fmla="*/ 72 h 87"/>
                <a:gd name="T12" fmla="*/ 166 w 200"/>
                <a:gd name="T13" fmla="*/ 72 h 87"/>
                <a:gd name="T14" fmla="*/ 166 w 200"/>
                <a:gd name="T15" fmla="*/ 87 h 87"/>
                <a:gd name="T16" fmla="*/ 199 w 200"/>
                <a:gd name="T17" fmla="*/ 87 h 87"/>
                <a:gd name="T18" fmla="*/ 200 w 200"/>
                <a:gd name="T19" fmla="*/ 43 h 87"/>
                <a:gd name="T20" fmla="*/ 156 w 200"/>
                <a:gd name="T21" fmla="*/ 0 h 87"/>
                <a:gd name="T22" fmla="*/ 156 w 200"/>
                <a:gd name="T23" fmla="*/ 0 h 87"/>
                <a:gd name="T24" fmla="*/ 156 w 200"/>
                <a:gd name="T25" fmla="*/ 0 h 87"/>
                <a:gd name="T26" fmla="*/ 140 w 200"/>
                <a:gd name="T27" fmla="*/ 0 h 87"/>
                <a:gd name="T28" fmla="*/ 100 w 200"/>
                <a:gd name="T29" fmla="*/ 80 h 87"/>
                <a:gd name="T30" fmla="*/ 60 w 200"/>
                <a:gd name="T31" fmla="*/ 0 h 87"/>
                <a:gd name="T32" fmla="*/ 45 w 200"/>
                <a:gd name="T33" fmla="*/ 0 h 87"/>
                <a:gd name="T34" fmla="*/ 45 w 200"/>
                <a:gd name="T35" fmla="*/ 0 h 87"/>
                <a:gd name="T36" fmla="*/ 44 w 200"/>
                <a:gd name="T37" fmla="*/ 0 h 87"/>
                <a:gd name="T38" fmla="*/ 1 w 200"/>
                <a:gd name="T39" fmla="*/ 43 h 87"/>
                <a:gd name="T40" fmla="*/ 0 w 200"/>
                <a:gd name="T41" fmla="*/ 87 h 87"/>
                <a:gd name="T42" fmla="*/ 35 w 200"/>
                <a:gd name="T4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0" h="87">
                  <a:moveTo>
                    <a:pt x="35" y="87"/>
                  </a:moveTo>
                  <a:cubicBezTo>
                    <a:pt x="35" y="72"/>
                    <a:pt x="35" y="72"/>
                    <a:pt x="35" y="72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66" y="72"/>
                    <a:pt x="166" y="72"/>
                    <a:pt x="166" y="72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47"/>
                    <a:pt x="200" y="43"/>
                    <a:pt x="200" y="43"/>
                  </a:cubicBezTo>
                  <a:cubicBezTo>
                    <a:pt x="200" y="19"/>
                    <a:pt x="180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4" y="0"/>
                    <a:pt x="44" y="0"/>
                  </a:cubicBezTo>
                  <a:cubicBezTo>
                    <a:pt x="20" y="0"/>
                    <a:pt x="1" y="19"/>
                    <a:pt x="1" y="43"/>
                  </a:cubicBezTo>
                  <a:cubicBezTo>
                    <a:pt x="1" y="43"/>
                    <a:pt x="0" y="47"/>
                    <a:pt x="0" y="87"/>
                  </a:cubicBezTo>
                  <a:lnTo>
                    <a:pt x="35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8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52"/>
          <p:cNvSpPr>
            <a:spLocks noChangeArrowheads="1"/>
          </p:cNvSpPr>
          <p:nvPr/>
        </p:nvSpPr>
        <p:spPr bwMode="auto">
          <a:xfrm>
            <a:off x="4781550" y="2562225"/>
            <a:ext cx="78105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rgbClr val="FFFFFF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01</a:t>
            </a:r>
            <a:endParaRPr lang="zh-CN" altLang="en-US" sz="3200">
              <a:solidFill>
                <a:srgbClr val="FFFFFF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矩形 53"/>
          <p:cNvSpPr>
            <a:spLocks noChangeArrowheads="1"/>
          </p:cNvSpPr>
          <p:nvPr/>
        </p:nvSpPr>
        <p:spPr bwMode="auto">
          <a:xfrm>
            <a:off x="6635750" y="2581275"/>
            <a:ext cx="78105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rgbClr val="FFFFFF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02</a:t>
            </a:r>
            <a:endParaRPr lang="zh-CN" altLang="en-US" sz="3200">
              <a:solidFill>
                <a:srgbClr val="FFFFFF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矩形 54"/>
          <p:cNvSpPr>
            <a:spLocks noChangeArrowheads="1"/>
          </p:cNvSpPr>
          <p:nvPr/>
        </p:nvSpPr>
        <p:spPr bwMode="auto">
          <a:xfrm>
            <a:off x="6670675" y="5100638"/>
            <a:ext cx="78105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rgbClr val="FFFFFF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03</a:t>
            </a:r>
            <a:endParaRPr lang="zh-CN" altLang="en-US" sz="3200">
              <a:solidFill>
                <a:srgbClr val="FFFFFF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55"/>
          <p:cNvSpPr>
            <a:spLocks noChangeArrowheads="1"/>
          </p:cNvSpPr>
          <p:nvPr/>
        </p:nvSpPr>
        <p:spPr bwMode="auto">
          <a:xfrm>
            <a:off x="4835525" y="5100638"/>
            <a:ext cx="78105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>
                <a:solidFill>
                  <a:srgbClr val="FFFFFF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04</a:t>
            </a:r>
            <a:endParaRPr lang="zh-CN" altLang="en-US" sz="3200">
              <a:solidFill>
                <a:srgbClr val="FFFFFF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3" name="文本框 56"/>
          <p:cNvSpPr txBox="1">
            <a:spLocks noChangeArrowheads="1"/>
          </p:cNvSpPr>
          <p:nvPr/>
        </p:nvSpPr>
        <p:spPr bwMode="auto">
          <a:xfrm>
            <a:off x="885825" y="2220913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57"/>
          <p:cNvSpPr txBox="1">
            <a:spLocks noChangeArrowheads="1"/>
          </p:cNvSpPr>
          <p:nvPr/>
        </p:nvSpPr>
        <p:spPr bwMode="auto">
          <a:xfrm>
            <a:off x="882650" y="5170488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58"/>
          <p:cNvSpPr txBox="1">
            <a:spLocks noChangeArrowheads="1"/>
          </p:cNvSpPr>
          <p:nvPr/>
        </p:nvSpPr>
        <p:spPr bwMode="auto">
          <a:xfrm>
            <a:off x="8650288" y="2220913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59"/>
          <p:cNvSpPr txBox="1">
            <a:spLocks noChangeArrowheads="1"/>
          </p:cNvSpPr>
          <p:nvPr/>
        </p:nvSpPr>
        <p:spPr bwMode="auto">
          <a:xfrm>
            <a:off x="8647113" y="5170488"/>
            <a:ext cx="3367973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6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3256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48"/>
          <a:stretch/>
        </p:blipFill>
        <p:spPr>
          <a:xfrm>
            <a:off x="0" y="0"/>
            <a:ext cx="6136981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631216" y="826933"/>
            <a:ext cx="285445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 smtClean="0">
                <a:solidFill>
                  <a:srgbClr val="1E4A7B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LOGO</a:t>
            </a:r>
            <a:endParaRPr lang="zh-CN" altLang="en-US" sz="11500" dirty="0">
              <a:solidFill>
                <a:srgbClr val="1E4A7B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3"/>
          <p:cNvSpPr txBox="1"/>
          <p:nvPr/>
        </p:nvSpPr>
        <p:spPr>
          <a:xfrm>
            <a:off x="4631217" y="2581860"/>
            <a:ext cx="83639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感谢各位的聆听</a:t>
            </a:r>
            <a:endParaRPr lang="zh-CN" altLang="en-US" sz="66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 flipH="1">
            <a:off x="4707632" y="3771614"/>
            <a:ext cx="524216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总结计划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动态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实用大气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商务展示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4775233" y="4191135"/>
            <a:ext cx="1573375" cy="225721"/>
          </a:xfrm>
          <a:prstGeom prst="roundRect">
            <a:avLst>
              <a:gd name="adj" fmla="val 0"/>
            </a:avLst>
          </a:prstGeom>
          <a:solidFill>
            <a:srgbClr val="545D7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ln w="6350">
                  <a:noFill/>
                </a:ln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在此输入公司名称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6475445" y="4191135"/>
            <a:ext cx="1656184" cy="225721"/>
          </a:xfrm>
          <a:prstGeom prst="roundRect">
            <a:avLst>
              <a:gd name="adj" fmla="val 0"/>
            </a:avLst>
          </a:prstGeom>
          <a:solidFill>
            <a:srgbClr val="545D7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 smtClean="0">
                <a:ln w="6350">
                  <a:noFill/>
                </a:ln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汇报人：千库网</a:t>
            </a:r>
            <a:endParaRPr lang="zh-CN" altLang="en-US" sz="1100" b="1" dirty="0">
              <a:ln w="6350">
                <a:noFill/>
              </a:ln>
              <a:solidFill>
                <a:schemeClr val="bg1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20"/>
          <p:cNvSpPr>
            <a:spLocks noChangeArrowheads="1"/>
          </p:cNvSpPr>
          <p:nvPr/>
        </p:nvSpPr>
        <p:spPr bwMode="auto">
          <a:xfrm>
            <a:off x="4775233" y="4641358"/>
            <a:ext cx="5410351" cy="371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We have many PowerPoint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templates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 that has been specifically designed to help anyone that is stepping into the world of PowerPoint for the very first time.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70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3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900"/>
                            </p:stCondLst>
                            <p:childTnLst>
                              <p:par>
                                <p:cTn id="2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6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1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6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  <p:bldP spid="8" grpId="0" animBg="1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椭圆 13"/>
          <p:cNvSpPr/>
          <p:nvPr>
            <p:custDataLst>
              <p:tags r:id="rId1"/>
            </p:custDataLst>
          </p:nvPr>
        </p:nvSpPr>
        <p:spPr>
          <a:xfrm>
            <a:off x="4005931" y="1031926"/>
            <a:ext cx="2663602" cy="2663602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ysDash"/>
          </a:ln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ea typeface="微软雅黑" panose="020B0503020204020204" pitchFamily="34" charset="-122"/>
            </a:endParaRPr>
          </a:p>
        </p:txBody>
      </p:sp>
      <p:sp>
        <p:nvSpPr>
          <p:cNvPr id="3" name="PA_椭圆 14"/>
          <p:cNvSpPr/>
          <p:nvPr>
            <p:custDataLst>
              <p:tags r:id="rId2"/>
            </p:custDataLst>
          </p:nvPr>
        </p:nvSpPr>
        <p:spPr>
          <a:xfrm>
            <a:off x="6381577" y="1391872"/>
            <a:ext cx="2231667" cy="2231667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ysDash"/>
          </a:ln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ea typeface="微软雅黑" panose="020B0503020204020204" pitchFamily="34" charset="-122"/>
            </a:endParaRPr>
          </a:p>
        </p:txBody>
      </p:sp>
      <p:sp>
        <p:nvSpPr>
          <p:cNvPr id="4" name="PA_椭圆 15"/>
          <p:cNvSpPr/>
          <p:nvPr>
            <p:custDataLst>
              <p:tags r:id="rId3"/>
            </p:custDataLst>
          </p:nvPr>
        </p:nvSpPr>
        <p:spPr>
          <a:xfrm>
            <a:off x="4933166" y="456012"/>
            <a:ext cx="2240292" cy="2240292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PA_文本框 16"/>
          <p:cNvSpPr txBox="1"/>
          <p:nvPr>
            <p:custDataLst>
              <p:tags r:id="rId4"/>
            </p:custDataLst>
          </p:nvPr>
        </p:nvSpPr>
        <p:spPr>
          <a:xfrm>
            <a:off x="4804697" y="726491"/>
            <a:ext cx="24476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01</a:t>
            </a:r>
            <a:endParaRPr lang="zh-CN" altLang="en-US" sz="115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6" name="PA_组合 17"/>
          <p:cNvGrpSpPr/>
          <p:nvPr>
            <p:custDataLst>
              <p:tags r:id="rId5"/>
            </p:custDataLst>
          </p:nvPr>
        </p:nvGrpSpPr>
        <p:grpSpPr>
          <a:xfrm>
            <a:off x="3616711" y="1791067"/>
            <a:ext cx="794542" cy="794542"/>
            <a:chOff x="6097588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椭圆 6"/>
            <p:cNvSpPr/>
            <p:nvPr/>
          </p:nvSpPr>
          <p:spPr>
            <a:xfrm>
              <a:off x="6097588" y="1828640"/>
              <a:ext cx="576064" cy="576064"/>
            </a:xfrm>
            <a:prstGeom prst="ellipse">
              <a:avLst/>
            </a:prstGeom>
            <a:solidFill>
              <a:srgbClr val="A4001D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6225456" y="1995215"/>
              <a:ext cx="320327" cy="242914"/>
            </a:xfrm>
            <a:custGeom>
              <a:avLst/>
              <a:gdLst>
                <a:gd name="T0" fmla="*/ 104753 w 3040062"/>
                <a:gd name="T1" fmla="*/ 1241540 h 2303463"/>
                <a:gd name="T2" fmla="*/ 251725 w 3040062"/>
                <a:gd name="T3" fmla="*/ 1260899 h 2303463"/>
                <a:gd name="T4" fmla="*/ 265692 w 3040062"/>
                <a:gd name="T5" fmla="*/ 1110467 h 2303463"/>
                <a:gd name="T6" fmla="*/ 844867 w 3040062"/>
                <a:gd name="T7" fmla="*/ 970596 h 2303463"/>
                <a:gd name="T8" fmla="*/ 870584 w 3040062"/>
                <a:gd name="T9" fmla="*/ 987377 h 2303463"/>
                <a:gd name="T10" fmla="*/ 872172 w 3040062"/>
                <a:gd name="T11" fmla="*/ 1402771 h 2303463"/>
                <a:gd name="T12" fmla="*/ 848359 w 3040062"/>
                <a:gd name="T13" fmla="*/ 1421768 h 2303463"/>
                <a:gd name="T14" fmla="*/ 615315 w 3040062"/>
                <a:gd name="T15" fmla="*/ 1415119 h 2303463"/>
                <a:gd name="T16" fmla="*/ 603250 w 3040062"/>
                <a:gd name="T17" fmla="*/ 1002891 h 2303463"/>
                <a:gd name="T18" fmla="*/ 617855 w 3040062"/>
                <a:gd name="T19" fmla="*/ 975662 h 2303463"/>
                <a:gd name="T20" fmla="*/ 1240437 w 3040062"/>
                <a:gd name="T21" fmla="*/ 749300 h 2303463"/>
                <a:gd name="T22" fmla="*/ 1265867 w 3040062"/>
                <a:gd name="T23" fmla="*/ 766421 h 2303463"/>
                <a:gd name="T24" fmla="*/ 1267138 w 3040062"/>
                <a:gd name="T25" fmla="*/ 1402743 h 2303463"/>
                <a:gd name="T26" fmla="*/ 1243616 w 3040062"/>
                <a:gd name="T27" fmla="*/ 1421766 h 2303463"/>
                <a:gd name="T28" fmla="*/ 1010298 w 3040062"/>
                <a:gd name="T29" fmla="*/ 1415108 h 2303463"/>
                <a:gd name="T30" fmla="*/ 998537 w 3040062"/>
                <a:gd name="T31" fmla="*/ 782273 h 2303463"/>
                <a:gd name="T32" fmla="*/ 1012841 w 3040062"/>
                <a:gd name="T33" fmla="*/ 755007 h 2303463"/>
                <a:gd name="T34" fmla="*/ 2175011 w 3040062"/>
                <a:gd name="T35" fmla="*/ 666432 h 2303463"/>
                <a:gd name="T36" fmla="*/ 2235666 w 3040062"/>
                <a:gd name="T37" fmla="*/ 692135 h 2303463"/>
                <a:gd name="T38" fmla="*/ 2277268 w 3040062"/>
                <a:gd name="T39" fmla="*/ 742271 h 2303463"/>
                <a:gd name="T40" fmla="*/ 2290605 w 3040062"/>
                <a:gd name="T41" fmla="*/ 1286150 h 2303463"/>
                <a:gd name="T42" fmla="*/ 2948603 w 3040062"/>
                <a:gd name="T43" fmla="*/ 1365796 h 2303463"/>
                <a:gd name="T44" fmla="*/ 3005765 w 3040062"/>
                <a:gd name="T45" fmla="*/ 1408316 h 2303463"/>
                <a:gd name="T46" fmla="*/ 3036887 w 3040062"/>
                <a:gd name="T47" fmla="*/ 1473366 h 2303463"/>
                <a:gd name="T48" fmla="*/ 3035616 w 3040062"/>
                <a:gd name="T49" fmla="*/ 2191451 h 2303463"/>
                <a:gd name="T50" fmla="*/ 3001319 w 3040062"/>
                <a:gd name="T51" fmla="*/ 2254597 h 2303463"/>
                <a:gd name="T52" fmla="*/ 2941934 w 3040062"/>
                <a:gd name="T53" fmla="*/ 2294578 h 2303463"/>
                <a:gd name="T54" fmla="*/ 2171200 w 3040062"/>
                <a:gd name="T55" fmla="*/ 2303146 h 2303463"/>
                <a:gd name="T56" fmla="*/ 2113403 w 3040062"/>
                <a:gd name="T57" fmla="*/ 2292040 h 2303463"/>
                <a:gd name="T58" fmla="*/ 1552263 w 3040062"/>
                <a:gd name="T59" fmla="*/ 1741815 h 2303463"/>
                <a:gd name="T60" fmla="*/ 1526223 w 3040062"/>
                <a:gd name="T61" fmla="*/ 1686919 h 2303463"/>
                <a:gd name="T62" fmla="*/ 1529081 w 3040062"/>
                <a:gd name="T63" fmla="*/ 1626946 h 2303463"/>
                <a:gd name="T64" fmla="*/ 1560520 w 3040062"/>
                <a:gd name="T65" fmla="*/ 1574272 h 2303463"/>
                <a:gd name="T66" fmla="*/ 1612919 w 3040062"/>
                <a:gd name="T67" fmla="*/ 1542858 h 2303463"/>
                <a:gd name="T68" fmla="*/ 1673891 w 3040062"/>
                <a:gd name="T69" fmla="*/ 1539685 h 2303463"/>
                <a:gd name="T70" fmla="*/ 1728513 w 3040062"/>
                <a:gd name="T71" fmla="*/ 1565705 h 2303463"/>
                <a:gd name="T72" fmla="*/ 2024167 w 3040062"/>
                <a:gd name="T73" fmla="*/ 760992 h 2303463"/>
                <a:gd name="T74" fmla="*/ 2057829 w 3040062"/>
                <a:gd name="T75" fmla="*/ 704828 h 2303463"/>
                <a:gd name="T76" fmla="*/ 2113721 w 3040062"/>
                <a:gd name="T77" fmla="*/ 670875 h 2303463"/>
                <a:gd name="T78" fmla="*/ 1640947 w 3040062"/>
                <a:gd name="T79" fmla="*/ 485773 h 2303463"/>
                <a:gd name="T80" fmla="*/ 1662436 w 3040062"/>
                <a:gd name="T81" fmla="*/ 507334 h 2303463"/>
                <a:gd name="T82" fmla="*/ 1658328 w 3040062"/>
                <a:gd name="T83" fmla="*/ 1408133 h 2303463"/>
                <a:gd name="T84" fmla="*/ 1631151 w 3040062"/>
                <a:gd name="T85" fmla="*/ 1422401 h 2303463"/>
                <a:gd name="T86" fmla="*/ 1401409 w 3040062"/>
                <a:gd name="T87" fmla="*/ 1410669 h 2303463"/>
                <a:gd name="T88" fmla="*/ 1394457 w 3040062"/>
                <a:gd name="T89" fmla="*/ 510505 h 2303463"/>
                <a:gd name="T90" fmla="*/ 1413734 w 3040062"/>
                <a:gd name="T91" fmla="*/ 486725 h 2303463"/>
                <a:gd name="T92" fmla="*/ 2856582 w 3040062"/>
                <a:gd name="T93" fmla="*/ 2539 h 2303463"/>
                <a:gd name="T94" fmla="*/ 2942924 w 3040062"/>
                <a:gd name="T95" fmla="*/ 45384 h 2303463"/>
                <a:gd name="T96" fmla="*/ 3001649 w 3040062"/>
                <a:gd name="T97" fmla="*/ 130121 h 2303463"/>
                <a:gd name="T98" fmla="*/ 3021012 w 3040062"/>
                <a:gd name="T99" fmla="*/ 1276768 h 2303463"/>
                <a:gd name="T100" fmla="*/ 2944193 w 3040062"/>
                <a:gd name="T101" fmla="*/ 1247252 h 2303463"/>
                <a:gd name="T102" fmla="*/ 374889 w 3040062"/>
                <a:gd name="T103" fmla="*/ 1959424 h 2303463"/>
                <a:gd name="T104" fmla="*/ 127291 w 3040062"/>
                <a:gd name="T105" fmla="*/ 2259336 h 2303463"/>
                <a:gd name="T106" fmla="*/ 50472 w 3040062"/>
                <a:gd name="T107" fmla="*/ 2198402 h 2303463"/>
                <a:gd name="T108" fmla="*/ 6349 w 3040062"/>
                <a:gd name="T109" fmla="*/ 2100970 h 2303463"/>
                <a:gd name="T110" fmla="*/ 3809 w 3040062"/>
                <a:gd name="T111" fmla="*/ 183438 h 2303463"/>
                <a:gd name="T112" fmla="*/ 44441 w 3040062"/>
                <a:gd name="T113" fmla="*/ 83468 h 2303463"/>
                <a:gd name="T114" fmla="*/ 118720 w 3040062"/>
                <a:gd name="T115" fmla="*/ 17773 h 2303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40062" h="2303463">
                  <a:moveTo>
                    <a:pt x="124116" y="1098725"/>
                  </a:moveTo>
                  <a:lnTo>
                    <a:pt x="120307" y="1099042"/>
                  </a:lnTo>
                  <a:lnTo>
                    <a:pt x="116498" y="1099994"/>
                  </a:lnTo>
                  <a:lnTo>
                    <a:pt x="113324" y="1101898"/>
                  </a:lnTo>
                  <a:lnTo>
                    <a:pt x="110467" y="1104120"/>
                  </a:lnTo>
                  <a:lnTo>
                    <a:pt x="108245" y="1107294"/>
                  </a:lnTo>
                  <a:lnTo>
                    <a:pt x="106340" y="1110467"/>
                  </a:lnTo>
                  <a:lnTo>
                    <a:pt x="105071" y="1114276"/>
                  </a:lnTo>
                  <a:lnTo>
                    <a:pt x="104753" y="1118084"/>
                  </a:lnTo>
                  <a:lnTo>
                    <a:pt x="104753" y="1241540"/>
                  </a:lnTo>
                  <a:lnTo>
                    <a:pt x="105071" y="1245348"/>
                  </a:lnTo>
                  <a:lnTo>
                    <a:pt x="106340" y="1249157"/>
                  </a:lnTo>
                  <a:lnTo>
                    <a:pt x="108245" y="1252330"/>
                  </a:lnTo>
                  <a:lnTo>
                    <a:pt x="110467" y="1255187"/>
                  </a:lnTo>
                  <a:lnTo>
                    <a:pt x="113324" y="1257726"/>
                  </a:lnTo>
                  <a:lnTo>
                    <a:pt x="116498" y="1259312"/>
                  </a:lnTo>
                  <a:lnTo>
                    <a:pt x="120307" y="1260899"/>
                  </a:lnTo>
                  <a:lnTo>
                    <a:pt x="124116" y="1261217"/>
                  </a:lnTo>
                  <a:lnTo>
                    <a:pt x="247598" y="1261217"/>
                  </a:lnTo>
                  <a:lnTo>
                    <a:pt x="251725" y="1260899"/>
                  </a:lnTo>
                  <a:lnTo>
                    <a:pt x="255216" y="1259312"/>
                  </a:lnTo>
                  <a:lnTo>
                    <a:pt x="258708" y="1257726"/>
                  </a:lnTo>
                  <a:lnTo>
                    <a:pt x="261565" y="1255187"/>
                  </a:lnTo>
                  <a:lnTo>
                    <a:pt x="264105" y="1252330"/>
                  </a:lnTo>
                  <a:lnTo>
                    <a:pt x="265692" y="1249157"/>
                  </a:lnTo>
                  <a:lnTo>
                    <a:pt x="266644" y="1245348"/>
                  </a:lnTo>
                  <a:lnTo>
                    <a:pt x="266961" y="1241540"/>
                  </a:lnTo>
                  <a:lnTo>
                    <a:pt x="266961" y="1118084"/>
                  </a:lnTo>
                  <a:lnTo>
                    <a:pt x="266644" y="1114276"/>
                  </a:lnTo>
                  <a:lnTo>
                    <a:pt x="265692" y="1110467"/>
                  </a:lnTo>
                  <a:lnTo>
                    <a:pt x="264105" y="1107294"/>
                  </a:lnTo>
                  <a:lnTo>
                    <a:pt x="261565" y="1104120"/>
                  </a:lnTo>
                  <a:lnTo>
                    <a:pt x="258708" y="1101898"/>
                  </a:lnTo>
                  <a:lnTo>
                    <a:pt x="255216" y="1099994"/>
                  </a:lnTo>
                  <a:lnTo>
                    <a:pt x="251725" y="1099042"/>
                  </a:lnTo>
                  <a:lnTo>
                    <a:pt x="247598" y="1098725"/>
                  </a:lnTo>
                  <a:lnTo>
                    <a:pt x="124116" y="1098725"/>
                  </a:lnTo>
                  <a:close/>
                  <a:moveTo>
                    <a:pt x="636270" y="969963"/>
                  </a:moveTo>
                  <a:lnTo>
                    <a:pt x="841692" y="969963"/>
                  </a:lnTo>
                  <a:lnTo>
                    <a:pt x="844867" y="970596"/>
                  </a:lnTo>
                  <a:lnTo>
                    <a:pt x="848359" y="970913"/>
                  </a:lnTo>
                  <a:lnTo>
                    <a:pt x="851534" y="971546"/>
                  </a:lnTo>
                  <a:lnTo>
                    <a:pt x="854709" y="972813"/>
                  </a:lnTo>
                  <a:lnTo>
                    <a:pt x="857567" y="974396"/>
                  </a:lnTo>
                  <a:lnTo>
                    <a:pt x="860107" y="975662"/>
                  </a:lnTo>
                  <a:lnTo>
                    <a:pt x="862647" y="977878"/>
                  </a:lnTo>
                  <a:lnTo>
                    <a:pt x="865187" y="979778"/>
                  </a:lnTo>
                  <a:lnTo>
                    <a:pt x="867092" y="982311"/>
                  </a:lnTo>
                  <a:lnTo>
                    <a:pt x="868997" y="984844"/>
                  </a:lnTo>
                  <a:lnTo>
                    <a:pt x="870584" y="987377"/>
                  </a:lnTo>
                  <a:lnTo>
                    <a:pt x="872172" y="990226"/>
                  </a:lnTo>
                  <a:lnTo>
                    <a:pt x="873124" y="993076"/>
                  </a:lnTo>
                  <a:lnTo>
                    <a:pt x="873760" y="996242"/>
                  </a:lnTo>
                  <a:lnTo>
                    <a:pt x="874712" y="999725"/>
                  </a:lnTo>
                  <a:lnTo>
                    <a:pt x="874712" y="1002891"/>
                  </a:lnTo>
                  <a:lnTo>
                    <a:pt x="874712" y="1389790"/>
                  </a:lnTo>
                  <a:lnTo>
                    <a:pt x="874712" y="1393273"/>
                  </a:lnTo>
                  <a:lnTo>
                    <a:pt x="873760" y="1396439"/>
                  </a:lnTo>
                  <a:lnTo>
                    <a:pt x="873124" y="1399605"/>
                  </a:lnTo>
                  <a:lnTo>
                    <a:pt x="872172" y="1402771"/>
                  </a:lnTo>
                  <a:lnTo>
                    <a:pt x="870584" y="1405304"/>
                  </a:lnTo>
                  <a:lnTo>
                    <a:pt x="868997" y="1408154"/>
                  </a:lnTo>
                  <a:lnTo>
                    <a:pt x="867092" y="1410686"/>
                  </a:lnTo>
                  <a:lnTo>
                    <a:pt x="865187" y="1413219"/>
                  </a:lnTo>
                  <a:lnTo>
                    <a:pt x="862647" y="1415119"/>
                  </a:lnTo>
                  <a:lnTo>
                    <a:pt x="860107" y="1417019"/>
                  </a:lnTo>
                  <a:lnTo>
                    <a:pt x="857567" y="1418602"/>
                  </a:lnTo>
                  <a:lnTo>
                    <a:pt x="854709" y="1420185"/>
                  </a:lnTo>
                  <a:lnTo>
                    <a:pt x="851534" y="1421135"/>
                  </a:lnTo>
                  <a:lnTo>
                    <a:pt x="848359" y="1421768"/>
                  </a:lnTo>
                  <a:lnTo>
                    <a:pt x="844867" y="1422401"/>
                  </a:lnTo>
                  <a:lnTo>
                    <a:pt x="841692" y="1422401"/>
                  </a:lnTo>
                  <a:lnTo>
                    <a:pt x="636270" y="1422401"/>
                  </a:lnTo>
                  <a:lnTo>
                    <a:pt x="632777" y="1422401"/>
                  </a:lnTo>
                  <a:lnTo>
                    <a:pt x="629920" y="1421768"/>
                  </a:lnTo>
                  <a:lnTo>
                    <a:pt x="626745" y="1421135"/>
                  </a:lnTo>
                  <a:lnTo>
                    <a:pt x="623570" y="1420185"/>
                  </a:lnTo>
                  <a:lnTo>
                    <a:pt x="620713" y="1418602"/>
                  </a:lnTo>
                  <a:lnTo>
                    <a:pt x="617855" y="1417019"/>
                  </a:lnTo>
                  <a:lnTo>
                    <a:pt x="615315" y="1415119"/>
                  </a:lnTo>
                  <a:lnTo>
                    <a:pt x="613093" y="1413219"/>
                  </a:lnTo>
                  <a:lnTo>
                    <a:pt x="610870" y="1410686"/>
                  </a:lnTo>
                  <a:lnTo>
                    <a:pt x="608965" y="1408154"/>
                  </a:lnTo>
                  <a:lnTo>
                    <a:pt x="607378" y="1405304"/>
                  </a:lnTo>
                  <a:lnTo>
                    <a:pt x="606108" y="1402771"/>
                  </a:lnTo>
                  <a:lnTo>
                    <a:pt x="605155" y="1399605"/>
                  </a:lnTo>
                  <a:lnTo>
                    <a:pt x="603885" y="1396439"/>
                  </a:lnTo>
                  <a:lnTo>
                    <a:pt x="603568" y="1393273"/>
                  </a:lnTo>
                  <a:lnTo>
                    <a:pt x="603250" y="1389790"/>
                  </a:lnTo>
                  <a:lnTo>
                    <a:pt x="603250" y="1002891"/>
                  </a:lnTo>
                  <a:lnTo>
                    <a:pt x="603568" y="999725"/>
                  </a:lnTo>
                  <a:lnTo>
                    <a:pt x="603885" y="996242"/>
                  </a:lnTo>
                  <a:lnTo>
                    <a:pt x="605155" y="993076"/>
                  </a:lnTo>
                  <a:lnTo>
                    <a:pt x="606108" y="990226"/>
                  </a:lnTo>
                  <a:lnTo>
                    <a:pt x="607378" y="987377"/>
                  </a:lnTo>
                  <a:lnTo>
                    <a:pt x="608965" y="984844"/>
                  </a:lnTo>
                  <a:lnTo>
                    <a:pt x="610870" y="982311"/>
                  </a:lnTo>
                  <a:lnTo>
                    <a:pt x="613093" y="979778"/>
                  </a:lnTo>
                  <a:lnTo>
                    <a:pt x="615315" y="977878"/>
                  </a:lnTo>
                  <a:lnTo>
                    <a:pt x="617855" y="975662"/>
                  </a:lnTo>
                  <a:lnTo>
                    <a:pt x="620713" y="974396"/>
                  </a:lnTo>
                  <a:lnTo>
                    <a:pt x="623570" y="972813"/>
                  </a:lnTo>
                  <a:lnTo>
                    <a:pt x="626745" y="971546"/>
                  </a:lnTo>
                  <a:lnTo>
                    <a:pt x="629920" y="970913"/>
                  </a:lnTo>
                  <a:lnTo>
                    <a:pt x="632777" y="970596"/>
                  </a:lnTo>
                  <a:lnTo>
                    <a:pt x="636270" y="969963"/>
                  </a:lnTo>
                  <a:close/>
                  <a:moveTo>
                    <a:pt x="1027781" y="749300"/>
                  </a:moveTo>
                  <a:lnTo>
                    <a:pt x="1031278" y="749300"/>
                  </a:lnTo>
                  <a:lnTo>
                    <a:pt x="1236940" y="749300"/>
                  </a:lnTo>
                  <a:lnTo>
                    <a:pt x="1240437" y="749300"/>
                  </a:lnTo>
                  <a:lnTo>
                    <a:pt x="1243616" y="750251"/>
                  </a:lnTo>
                  <a:lnTo>
                    <a:pt x="1246476" y="750885"/>
                  </a:lnTo>
                  <a:lnTo>
                    <a:pt x="1249655" y="751837"/>
                  </a:lnTo>
                  <a:lnTo>
                    <a:pt x="1252516" y="753105"/>
                  </a:lnTo>
                  <a:lnTo>
                    <a:pt x="1255377" y="755007"/>
                  </a:lnTo>
                  <a:lnTo>
                    <a:pt x="1257920" y="756592"/>
                  </a:lnTo>
                  <a:lnTo>
                    <a:pt x="1260145" y="758812"/>
                  </a:lnTo>
                  <a:lnTo>
                    <a:pt x="1262370" y="761348"/>
                  </a:lnTo>
                  <a:lnTo>
                    <a:pt x="1264595" y="763567"/>
                  </a:lnTo>
                  <a:lnTo>
                    <a:pt x="1265867" y="766421"/>
                  </a:lnTo>
                  <a:lnTo>
                    <a:pt x="1267138" y="769274"/>
                  </a:lnTo>
                  <a:lnTo>
                    <a:pt x="1268410" y="772445"/>
                  </a:lnTo>
                  <a:lnTo>
                    <a:pt x="1269363" y="775615"/>
                  </a:lnTo>
                  <a:lnTo>
                    <a:pt x="1269681" y="778786"/>
                  </a:lnTo>
                  <a:lnTo>
                    <a:pt x="1269999" y="782273"/>
                  </a:lnTo>
                  <a:lnTo>
                    <a:pt x="1269999" y="1389744"/>
                  </a:lnTo>
                  <a:lnTo>
                    <a:pt x="1269681" y="1393231"/>
                  </a:lnTo>
                  <a:lnTo>
                    <a:pt x="1269363" y="1396402"/>
                  </a:lnTo>
                  <a:lnTo>
                    <a:pt x="1268410" y="1399572"/>
                  </a:lnTo>
                  <a:lnTo>
                    <a:pt x="1267138" y="1402743"/>
                  </a:lnTo>
                  <a:lnTo>
                    <a:pt x="1265867" y="1405279"/>
                  </a:lnTo>
                  <a:lnTo>
                    <a:pt x="1264595" y="1408133"/>
                  </a:lnTo>
                  <a:lnTo>
                    <a:pt x="1262370" y="1410669"/>
                  </a:lnTo>
                  <a:lnTo>
                    <a:pt x="1260145" y="1413206"/>
                  </a:lnTo>
                  <a:lnTo>
                    <a:pt x="1257920" y="1415108"/>
                  </a:lnTo>
                  <a:lnTo>
                    <a:pt x="1255377" y="1417010"/>
                  </a:lnTo>
                  <a:lnTo>
                    <a:pt x="1252516" y="1418595"/>
                  </a:lnTo>
                  <a:lnTo>
                    <a:pt x="1249655" y="1420181"/>
                  </a:lnTo>
                  <a:lnTo>
                    <a:pt x="1246476" y="1421132"/>
                  </a:lnTo>
                  <a:lnTo>
                    <a:pt x="1243616" y="1421766"/>
                  </a:lnTo>
                  <a:lnTo>
                    <a:pt x="1240437" y="1422400"/>
                  </a:lnTo>
                  <a:lnTo>
                    <a:pt x="1236940" y="1422400"/>
                  </a:lnTo>
                  <a:lnTo>
                    <a:pt x="1031278" y="1422400"/>
                  </a:lnTo>
                  <a:lnTo>
                    <a:pt x="1027781" y="1422400"/>
                  </a:lnTo>
                  <a:lnTo>
                    <a:pt x="1024602" y="1421766"/>
                  </a:lnTo>
                  <a:lnTo>
                    <a:pt x="1021424" y="1421132"/>
                  </a:lnTo>
                  <a:lnTo>
                    <a:pt x="1018245" y="1420181"/>
                  </a:lnTo>
                  <a:lnTo>
                    <a:pt x="1015384" y="1418595"/>
                  </a:lnTo>
                  <a:lnTo>
                    <a:pt x="1012841" y="1417010"/>
                  </a:lnTo>
                  <a:lnTo>
                    <a:pt x="1010298" y="1415108"/>
                  </a:lnTo>
                  <a:lnTo>
                    <a:pt x="1007755" y="1413206"/>
                  </a:lnTo>
                  <a:lnTo>
                    <a:pt x="1005848" y="1410669"/>
                  </a:lnTo>
                  <a:lnTo>
                    <a:pt x="1003941" y="1408133"/>
                  </a:lnTo>
                  <a:lnTo>
                    <a:pt x="1002351" y="1405279"/>
                  </a:lnTo>
                  <a:lnTo>
                    <a:pt x="1000762" y="1402743"/>
                  </a:lnTo>
                  <a:lnTo>
                    <a:pt x="999808" y="1399572"/>
                  </a:lnTo>
                  <a:lnTo>
                    <a:pt x="999173" y="1396402"/>
                  </a:lnTo>
                  <a:lnTo>
                    <a:pt x="998537" y="1393231"/>
                  </a:lnTo>
                  <a:lnTo>
                    <a:pt x="998537" y="1389744"/>
                  </a:lnTo>
                  <a:lnTo>
                    <a:pt x="998537" y="782273"/>
                  </a:lnTo>
                  <a:lnTo>
                    <a:pt x="998537" y="778786"/>
                  </a:lnTo>
                  <a:lnTo>
                    <a:pt x="999173" y="775615"/>
                  </a:lnTo>
                  <a:lnTo>
                    <a:pt x="999808" y="772445"/>
                  </a:lnTo>
                  <a:lnTo>
                    <a:pt x="1000762" y="769274"/>
                  </a:lnTo>
                  <a:lnTo>
                    <a:pt x="1002351" y="766421"/>
                  </a:lnTo>
                  <a:lnTo>
                    <a:pt x="1003941" y="763567"/>
                  </a:lnTo>
                  <a:lnTo>
                    <a:pt x="1005848" y="761348"/>
                  </a:lnTo>
                  <a:lnTo>
                    <a:pt x="1007755" y="758812"/>
                  </a:lnTo>
                  <a:lnTo>
                    <a:pt x="1010298" y="756592"/>
                  </a:lnTo>
                  <a:lnTo>
                    <a:pt x="1012841" y="755007"/>
                  </a:lnTo>
                  <a:lnTo>
                    <a:pt x="1015384" y="753105"/>
                  </a:lnTo>
                  <a:lnTo>
                    <a:pt x="1018245" y="751837"/>
                  </a:lnTo>
                  <a:lnTo>
                    <a:pt x="1021424" y="750885"/>
                  </a:lnTo>
                  <a:lnTo>
                    <a:pt x="1024602" y="750251"/>
                  </a:lnTo>
                  <a:lnTo>
                    <a:pt x="1027781" y="749300"/>
                  </a:lnTo>
                  <a:close/>
                  <a:moveTo>
                    <a:pt x="2147065" y="665163"/>
                  </a:moveTo>
                  <a:lnTo>
                    <a:pt x="2154052" y="665163"/>
                  </a:lnTo>
                  <a:lnTo>
                    <a:pt x="2161038" y="665163"/>
                  </a:lnTo>
                  <a:lnTo>
                    <a:pt x="2168025" y="665798"/>
                  </a:lnTo>
                  <a:lnTo>
                    <a:pt x="2175011" y="666432"/>
                  </a:lnTo>
                  <a:lnTo>
                    <a:pt x="2181680" y="667702"/>
                  </a:lnTo>
                  <a:lnTo>
                    <a:pt x="2188349" y="669288"/>
                  </a:lnTo>
                  <a:lnTo>
                    <a:pt x="2194700" y="670875"/>
                  </a:lnTo>
                  <a:lnTo>
                    <a:pt x="2201369" y="673413"/>
                  </a:lnTo>
                  <a:lnTo>
                    <a:pt x="2207085" y="675952"/>
                  </a:lnTo>
                  <a:lnTo>
                    <a:pt x="2213437" y="678173"/>
                  </a:lnTo>
                  <a:lnTo>
                    <a:pt x="2219471" y="681346"/>
                  </a:lnTo>
                  <a:lnTo>
                    <a:pt x="2224869" y="684519"/>
                  </a:lnTo>
                  <a:lnTo>
                    <a:pt x="2230585" y="688327"/>
                  </a:lnTo>
                  <a:lnTo>
                    <a:pt x="2235666" y="692135"/>
                  </a:lnTo>
                  <a:lnTo>
                    <a:pt x="2241065" y="695943"/>
                  </a:lnTo>
                  <a:lnTo>
                    <a:pt x="2245829" y="700702"/>
                  </a:lnTo>
                  <a:lnTo>
                    <a:pt x="2250910" y="704828"/>
                  </a:lnTo>
                  <a:lnTo>
                    <a:pt x="2255356" y="709587"/>
                  </a:lnTo>
                  <a:lnTo>
                    <a:pt x="2259484" y="714347"/>
                  </a:lnTo>
                  <a:lnTo>
                    <a:pt x="2263612" y="719741"/>
                  </a:lnTo>
                  <a:lnTo>
                    <a:pt x="2267423" y="724819"/>
                  </a:lnTo>
                  <a:lnTo>
                    <a:pt x="2270916" y="730530"/>
                  </a:lnTo>
                  <a:lnTo>
                    <a:pt x="2274092" y="736559"/>
                  </a:lnTo>
                  <a:lnTo>
                    <a:pt x="2277268" y="742271"/>
                  </a:lnTo>
                  <a:lnTo>
                    <a:pt x="2280126" y="748300"/>
                  </a:lnTo>
                  <a:lnTo>
                    <a:pt x="2282666" y="754646"/>
                  </a:lnTo>
                  <a:lnTo>
                    <a:pt x="2284572" y="760992"/>
                  </a:lnTo>
                  <a:lnTo>
                    <a:pt x="2286477" y="767021"/>
                  </a:lnTo>
                  <a:lnTo>
                    <a:pt x="2287747" y="773685"/>
                  </a:lnTo>
                  <a:lnTo>
                    <a:pt x="2289018" y="780349"/>
                  </a:lnTo>
                  <a:lnTo>
                    <a:pt x="2289970" y="787330"/>
                  </a:lnTo>
                  <a:lnTo>
                    <a:pt x="2290605" y="794311"/>
                  </a:lnTo>
                  <a:lnTo>
                    <a:pt x="2290605" y="801292"/>
                  </a:lnTo>
                  <a:lnTo>
                    <a:pt x="2290605" y="1286150"/>
                  </a:lnTo>
                  <a:lnTo>
                    <a:pt x="2884137" y="1353738"/>
                  </a:lnTo>
                  <a:lnTo>
                    <a:pt x="2890488" y="1354055"/>
                  </a:lnTo>
                  <a:lnTo>
                    <a:pt x="2898110" y="1354372"/>
                  </a:lnTo>
                  <a:lnTo>
                    <a:pt x="2905732" y="1355007"/>
                  </a:lnTo>
                  <a:lnTo>
                    <a:pt x="2913353" y="1355642"/>
                  </a:lnTo>
                  <a:lnTo>
                    <a:pt x="2920657" y="1357228"/>
                  </a:lnTo>
                  <a:lnTo>
                    <a:pt x="2927644" y="1358815"/>
                  </a:lnTo>
                  <a:lnTo>
                    <a:pt x="2934948" y="1361036"/>
                  </a:lnTo>
                  <a:lnTo>
                    <a:pt x="2941934" y="1362940"/>
                  </a:lnTo>
                  <a:lnTo>
                    <a:pt x="2948603" y="1365796"/>
                  </a:lnTo>
                  <a:lnTo>
                    <a:pt x="2955272" y="1368969"/>
                  </a:lnTo>
                  <a:lnTo>
                    <a:pt x="2961941" y="1372142"/>
                  </a:lnTo>
                  <a:lnTo>
                    <a:pt x="2968292" y="1375633"/>
                  </a:lnTo>
                  <a:lnTo>
                    <a:pt x="2974008" y="1379758"/>
                  </a:lnTo>
                  <a:lnTo>
                    <a:pt x="2980042" y="1383883"/>
                  </a:lnTo>
                  <a:lnTo>
                    <a:pt x="2985758" y="1388008"/>
                  </a:lnTo>
                  <a:lnTo>
                    <a:pt x="2990839" y="1393085"/>
                  </a:lnTo>
                  <a:lnTo>
                    <a:pt x="2996238" y="1397845"/>
                  </a:lnTo>
                  <a:lnTo>
                    <a:pt x="3001319" y="1403239"/>
                  </a:lnTo>
                  <a:lnTo>
                    <a:pt x="3005765" y="1408316"/>
                  </a:lnTo>
                  <a:lnTo>
                    <a:pt x="3010529" y="1414345"/>
                  </a:lnTo>
                  <a:lnTo>
                    <a:pt x="3014657" y="1419739"/>
                  </a:lnTo>
                  <a:lnTo>
                    <a:pt x="3018468" y="1426086"/>
                  </a:lnTo>
                  <a:lnTo>
                    <a:pt x="3021961" y="1432432"/>
                  </a:lnTo>
                  <a:lnTo>
                    <a:pt x="3025454" y="1438778"/>
                  </a:lnTo>
                  <a:lnTo>
                    <a:pt x="3028312" y="1445125"/>
                  </a:lnTo>
                  <a:lnTo>
                    <a:pt x="3030853" y="1452106"/>
                  </a:lnTo>
                  <a:lnTo>
                    <a:pt x="3033393" y="1459087"/>
                  </a:lnTo>
                  <a:lnTo>
                    <a:pt x="3035616" y="1466067"/>
                  </a:lnTo>
                  <a:lnTo>
                    <a:pt x="3036887" y="1473366"/>
                  </a:lnTo>
                  <a:lnTo>
                    <a:pt x="3038474" y="1480664"/>
                  </a:lnTo>
                  <a:lnTo>
                    <a:pt x="3039427" y="1488280"/>
                  </a:lnTo>
                  <a:lnTo>
                    <a:pt x="3040062" y="1495895"/>
                  </a:lnTo>
                  <a:lnTo>
                    <a:pt x="3040062" y="1503511"/>
                  </a:lnTo>
                  <a:lnTo>
                    <a:pt x="3040062" y="2154008"/>
                  </a:lnTo>
                  <a:lnTo>
                    <a:pt x="3040062" y="2161623"/>
                  </a:lnTo>
                  <a:lnTo>
                    <a:pt x="3039427" y="2169556"/>
                  </a:lnTo>
                  <a:lnTo>
                    <a:pt x="3038474" y="2177172"/>
                  </a:lnTo>
                  <a:lnTo>
                    <a:pt x="3036887" y="2184470"/>
                  </a:lnTo>
                  <a:lnTo>
                    <a:pt x="3035616" y="2191451"/>
                  </a:lnTo>
                  <a:lnTo>
                    <a:pt x="3033393" y="2198749"/>
                  </a:lnTo>
                  <a:lnTo>
                    <a:pt x="3030853" y="2205730"/>
                  </a:lnTo>
                  <a:lnTo>
                    <a:pt x="3028312" y="2212394"/>
                  </a:lnTo>
                  <a:lnTo>
                    <a:pt x="3025454" y="2219057"/>
                  </a:lnTo>
                  <a:lnTo>
                    <a:pt x="3021961" y="2225404"/>
                  </a:lnTo>
                  <a:lnTo>
                    <a:pt x="3018468" y="2231433"/>
                  </a:lnTo>
                  <a:lnTo>
                    <a:pt x="3014657" y="2237779"/>
                  </a:lnTo>
                  <a:lnTo>
                    <a:pt x="3010529" y="2243808"/>
                  </a:lnTo>
                  <a:lnTo>
                    <a:pt x="3005765" y="2249202"/>
                  </a:lnTo>
                  <a:lnTo>
                    <a:pt x="3001319" y="2254597"/>
                  </a:lnTo>
                  <a:lnTo>
                    <a:pt x="2996238" y="2259674"/>
                  </a:lnTo>
                  <a:lnTo>
                    <a:pt x="2990839" y="2264433"/>
                  </a:lnTo>
                  <a:lnTo>
                    <a:pt x="2985758" y="2269510"/>
                  </a:lnTo>
                  <a:lnTo>
                    <a:pt x="2980042" y="2273953"/>
                  </a:lnTo>
                  <a:lnTo>
                    <a:pt x="2974008" y="2278078"/>
                  </a:lnTo>
                  <a:lnTo>
                    <a:pt x="2968292" y="2281886"/>
                  </a:lnTo>
                  <a:lnTo>
                    <a:pt x="2961941" y="2285376"/>
                  </a:lnTo>
                  <a:lnTo>
                    <a:pt x="2955272" y="2288867"/>
                  </a:lnTo>
                  <a:lnTo>
                    <a:pt x="2948603" y="2291723"/>
                  </a:lnTo>
                  <a:lnTo>
                    <a:pt x="2941934" y="2294578"/>
                  </a:lnTo>
                  <a:lnTo>
                    <a:pt x="2934948" y="2297117"/>
                  </a:lnTo>
                  <a:lnTo>
                    <a:pt x="2927644" y="2298703"/>
                  </a:lnTo>
                  <a:lnTo>
                    <a:pt x="2920657" y="2300607"/>
                  </a:lnTo>
                  <a:lnTo>
                    <a:pt x="2913353" y="2301877"/>
                  </a:lnTo>
                  <a:lnTo>
                    <a:pt x="2905732" y="2302829"/>
                  </a:lnTo>
                  <a:lnTo>
                    <a:pt x="2898110" y="2303146"/>
                  </a:lnTo>
                  <a:lnTo>
                    <a:pt x="2890488" y="2303463"/>
                  </a:lnTo>
                  <a:lnTo>
                    <a:pt x="2177552" y="2303463"/>
                  </a:lnTo>
                  <a:lnTo>
                    <a:pt x="2173423" y="2303146"/>
                  </a:lnTo>
                  <a:lnTo>
                    <a:pt x="2171200" y="2303146"/>
                  </a:lnTo>
                  <a:lnTo>
                    <a:pt x="2169613" y="2303146"/>
                  </a:lnTo>
                  <a:lnTo>
                    <a:pt x="2162944" y="2303146"/>
                  </a:lnTo>
                  <a:lnTo>
                    <a:pt x="2156275" y="2303146"/>
                  </a:lnTo>
                  <a:lnTo>
                    <a:pt x="2149924" y="2302511"/>
                  </a:lnTo>
                  <a:lnTo>
                    <a:pt x="2143572" y="2301559"/>
                  </a:lnTo>
                  <a:lnTo>
                    <a:pt x="2137538" y="2300607"/>
                  </a:lnTo>
                  <a:lnTo>
                    <a:pt x="2131187" y="2298703"/>
                  </a:lnTo>
                  <a:lnTo>
                    <a:pt x="2125153" y="2297117"/>
                  </a:lnTo>
                  <a:lnTo>
                    <a:pt x="2119437" y="2294896"/>
                  </a:lnTo>
                  <a:lnTo>
                    <a:pt x="2113403" y="2292040"/>
                  </a:lnTo>
                  <a:lnTo>
                    <a:pt x="2107370" y="2289501"/>
                  </a:lnTo>
                  <a:lnTo>
                    <a:pt x="2101971" y="2286645"/>
                  </a:lnTo>
                  <a:lnTo>
                    <a:pt x="2096572" y="2283155"/>
                  </a:lnTo>
                  <a:lnTo>
                    <a:pt x="2091491" y="2279665"/>
                  </a:lnTo>
                  <a:lnTo>
                    <a:pt x="2086093" y="2275222"/>
                  </a:lnTo>
                  <a:lnTo>
                    <a:pt x="2081329" y="2271097"/>
                  </a:lnTo>
                  <a:lnTo>
                    <a:pt x="2076883" y="2266972"/>
                  </a:lnTo>
                  <a:lnTo>
                    <a:pt x="1560520" y="1751334"/>
                  </a:lnTo>
                  <a:lnTo>
                    <a:pt x="1556074" y="1746574"/>
                  </a:lnTo>
                  <a:lnTo>
                    <a:pt x="1552263" y="1741815"/>
                  </a:lnTo>
                  <a:lnTo>
                    <a:pt x="1548135" y="1737055"/>
                  </a:lnTo>
                  <a:lnTo>
                    <a:pt x="1544642" y="1731661"/>
                  </a:lnTo>
                  <a:lnTo>
                    <a:pt x="1541466" y="1726583"/>
                  </a:lnTo>
                  <a:lnTo>
                    <a:pt x="1538291" y="1720872"/>
                  </a:lnTo>
                  <a:lnTo>
                    <a:pt x="1535432" y="1715477"/>
                  </a:lnTo>
                  <a:lnTo>
                    <a:pt x="1532892" y="1709766"/>
                  </a:lnTo>
                  <a:lnTo>
                    <a:pt x="1530987" y="1704054"/>
                  </a:lnTo>
                  <a:lnTo>
                    <a:pt x="1529081" y="1698342"/>
                  </a:lnTo>
                  <a:lnTo>
                    <a:pt x="1527493" y="1692631"/>
                  </a:lnTo>
                  <a:lnTo>
                    <a:pt x="1526223" y="1686919"/>
                  </a:lnTo>
                  <a:lnTo>
                    <a:pt x="1525270" y="1680890"/>
                  </a:lnTo>
                  <a:lnTo>
                    <a:pt x="1524635" y="1674544"/>
                  </a:lnTo>
                  <a:lnTo>
                    <a:pt x="1524000" y="1668515"/>
                  </a:lnTo>
                  <a:lnTo>
                    <a:pt x="1524000" y="1662803"/>
                  </a:lnTo>
                  <a:lnTo>
                    <a:pt x="1524000" y="1656774"/>
                  </a:lnTo>
                  <a:lnTo>
                    <a:pt x="1524635" y="1650428"/>
                  </a:lnTo>
                  <a:lnTo>
                    <a:pt x="1525270" y="1644716"/>
                  </a:lnTo>
                  <a:lnTo>
                    <a:pt x="1526223" y="1638687"/>
                  </a:lnTo>
                  <a:lnTo>
                    <a:pt x="1527493" y="1632658"/>
                  </a:lnTo>
                  <a:lnTo>
                    <a:pt x="1529081" y="1626946"/>
                  </a:lnTo>
                  <a:lnTo>
                    <a:pt x="1530987" y="1621235"/>
                  </a:lnTo>
                  <a:lnTo>
                    <a:pt x="1532892" y="1615523"/>
                  </a:lnTo>
                  <a:lnTo>
                    <a:pt x="1535432" y="1609811"/>
                  </a:lnTo>
                  <a:lnTo>
                    <a:pt x="1538291" y="1604417"/>
                  </a:lnTo>
                  <a:lnTo>
                    <a:pt x="1541466" y="1599023"/>
                  </a:lnTo>
                  <a:lnTo>
                    <a:pt x="1544642" y="1593628"/>
                  </a:lnTo>
                  <a:lnTo>
                    <a:pt x="1548135" y="1588551"/>
                  </a:lnTo>
                  <a:lnTo>
                    <a:pt x="1552263" y="1583474"/>
                  </a:lnTo>
                  <a:lnTo>
                    <a:pt x="1556074" y="1578714"/>
                  </a:lnTo>
                  <a:lnTo>
                    <a:pt x="1560520" y="1574272"/>
                  </a:lnTo>
                  <a:lnTo>
                    <a:pt x="1564966" y="1569830"/>
                  </a:lnTo>
                  <a:lnTo>
                    <a:pt x="1570047" y="1565705"/>
                  </a:lnTo>
                  <a:lnTo>
                    <a:pt x="1574811" y="1561897"/>
                  </a:lnTo>
                  <a:lnTo>
                    <a:pt x="1579574" y="1558406"/>
                  </a:lnTo>
                  <a:lnTo>
                    <a:pt x="1584973" y="1554916"/>
                  </a:lnTo>
                  <a:lnTo>
                    <a:pt x="1590054" y="1552060"/>
                  </a:lnTo>
                  <a:lnTo>
                    <a:pt x="1595770" y="1549521"/>
                  </a:lnTo>
                  <a:lnTo>
                    <a:pt x="1601486" y="1546666"/>
                  </a:lnTo>
                  <a:lnTo>
                    <a:pt x="1606885" y="1544444"/>
                  </a:lnTo>
                  <a:lnTo>
                    <a:pt x="1612919" y="1542858"/>
                  </a:lnTo>
                  <a:lnTo>
                    <a:pt x="1618635" y="1540954"/>
                  </a:lnTo>
                  <a:lnTo>
                    <a:pt x="1624669" y="1539685"/>
                  </a:lnTo>
                  <a:lnTo>
                    <a:pt x="1630702" y="1538733"/>
                  </a:lnTo>
                  <a:lnTo>
                    <a:pt x="1637054" y="1538098"/>
                  </a:lnTo>
                  <a:lnTo>
                    <a:pt x="1642770" y="1537463"/>
                  </a:lnTo>
                  <a:lnTo>
                    <a:pt x="1649121" y="1537146"/>
                  </a:lnTo>
                  <a:lnTo>
                    <a:pt x="1655473" y="1537463"/>
                  </a:lnTo>
                  <a:lnTo>
                    <a:pt x="1661824" y="1538098"/>
                  </a:lnTo>
                  <a:lnTo>
                    <a:pt x="1667858" y="1538733"/>
                  </a:lnTo>
                  <a:lnTo>
                    <a:pt x="1673891" y="1539685"/>
                  </a:lnTo>
                  <a:lnTo>
                    <a:pt x="1679925" y="1540954"/>
                  </a:lnTo>
                  <a:lnTo>
                    <a:pt x="1685641" y="1542858"/>
                  </a:lnTo>
                  <a:lnTo>
                    <a:pt x="1691675" y="1544444"/>
                  </a:lnTo>
                  <a:lnTo>
                    <a:pt x="1697391" y="1546666"/>
                  </a:lnTo>
                  <a:lnTo>
                    <a:pt x="1702790" y="1549521"/>
                  </a:lnTo>
                  <a:lnTo>
                    <a:pt x="1708506" y="1552060"/>
                  </a:lnTo>
                  <a:lnTo>
                    <a:pt x="1713587" y="1554916"/>
                  </a:lnTo>
                  <a:lnTo>
                    <a:pt x="1718986" y="1558406"/>
                  </a:lnTo>
                  <a:lnTo>
                    <a:pt x="1723749" y="1561897"/>
                  </a:lnTo>
                  <a:lnTo>
                    <a:pt x="1728513" y="1565705"/>
                  </a:lnTo>
                  <a:lnTo>
                    <a:pt x="1733594" y="1569830"/>
                  </a:lnTo>
                  <a:lnTo>
                    <a:pt x="1738040" y="1574272"/>
                  </a:lnTo>
                  <a:lnTo>
                    <a:pt x="2017816" y="1853827"/>
                  </a:lnTo>
                  <a:lnTo>
                    <a:pt x="2017816" y="801292"/>
                  </a:lnTo>
                  <a:lnTo>
                    <a:pt x="2018133" y="794311"/>
                  </a:lnTo>
                  <a:lnTo>
                    <a:pt x="2018451" y="787330"/>
                  </a:lnTo>
                  <a:lnTo>
                    <a:pt x="2019404" y="780349"/>
                  </a:lnTo>
                  <a:lnTo>
                    <a:pt x="2020674" y="773685"/>
                  </a:lnTo>
                  <a:lnTo>
                    <a:pt x="2021944" y="767021"/>
                  </a:lnTo>
                  <a:lnTo>
                    <a:pt x="2024167" y="760992"/>
                  </a:lnTo>
                  <a:lnTo>
                    <a:pt x="2026073" y="754646"/>
                  </a:lnTo>
                  <a:lnTo>
                    <a:pt x="2028613" y="748300"/>
                  </a:lnTo>
                  <a:lnTo>
                    <a:pt x="2031471" y="742271"/>
                  </a:lnTo>
                  <a:lnTo>
                    <a:pt x="2034329" y="736559"/>
                  </a:lnTo>
                  <a:lnTo>
                    <a:pt x="2037823" y="730530"/>
                  </a:lnTo>
                  <a:lnTo>
                    <a:pt x="2040998" y="724819"/>
                  </a:lnTo>
                  <a:lnTo>
                    <a:pt x="2045127" y="719741"/>
                  </a:lnTo>
                  <a:lnTo>
                    <a:pt x="2048937" y="714347"/>
                  </a:lnTo>
                  <a:lnTo>
                    <a:pt x="2053383" y="709587"/>
                  </a:lnTo>
                  <a:lnTo>
                    <a:pt x="2057829" y="704828"/>
                  </a:lnTo>
                  <a:lnTo>
                    <a:pt x="2062275" y="700702"/>
                  </a:lnTo>
                  <a:lnTo>
                    <a:pt x="2067674" y="695943"/>
                  </a:lnTo>
                  <a:lnTo>
                    <a:pt x="2072437" y="692135"/>
                  </a:lnTo>
                  <a:lnTo>
                    <a:pt x="2078154" y="688327"/>
                  </a:lnTo>
                  <a:lnTo>
                    <a:pt x="2083552" y="684519"/>
                  </a:lnTo>
                  <a:lnTo>
                    <a:pt x="2089268" y="681346"/>
                  </a:lnTo>
                  <a:lnTo>
                    <a:pt x="2095302" y="678173"/>
                  </a:lnTo>
                  <a:lnTo>
                    <a:pt x="2101018" y="675952"/>
                  </a:lnTo>
                  <a:lnTo>
                    <a:pt x="2107370" y="673413"/>
                  </a:lnTo>
                  <a:lnTo>
                    <a:pt x="2113721" y="670875"/>
                  </a:lnTo>
                  <a:lnTo>
                    <a:pt x="2120390" y="669288"/>
                  </a:lnTo>
                  <a:lnTo>
                    <a:pt x="2127059" y="667702"/>
                  </a:lnTo>
                  <a:lnTo>
                    <a:pt x="2133728" y="666432"/>
                  </a:lnTo>
                  <a:lnTo>
                    <a:pt x="2140079" y="665798"/>
                  </a:lnTo>
                  <a:lnTo>
                    <a:pt x="2147065" y="665163"/>
                  </a:lnTo>
                  <a:close/>
                  <a:moveTo>
                    <a:pt x="1426690" y="484188"/>
                  </a:moveTo>
                  <a:lnTo>
                    <a:pt x="1631151" y="484188"/>
                  </a:lnTo>
                  <a:lnTo>
                    <a:pt x="1634627" y="484505"/>
                  </a:lnTo>
                  <a:lnTo>
                    <a:pt x="1637787" y="484822"/>
                  </a:lnTo>
                  <a:lnTo>
                    <a:pt x="1640947" y="485773"/>
                  </a:lnTo>
                  <a:lnTo>
                    <a:pt x="1644107" y="486725"/>
                  </a:lnTo>
                  <a:lnTo>
                    <a:pt x="1646635" y="488310"/>
                  </a:lnTo>
                  <a:lnTo>
                    <a:pt x="1649479" y="489895"/>
                  </a:lnTo>
                  <a:lnTo>
                    <a:pt x="1652008" y="491798"/>
                  </a:lnTo>
                  <a:lnTo>
                    <a:pt x="1654536" y="493700"/>
                  </a:lnTo>
                  <a:lnTo>
                    <a:pt x="1656432" y="496237"/>
                  </a:lnTo>
                  <a:lnTo>
                    <a:pt x="1658328" y="498773"/>
                  </a:lnTo>
                  <a:lnTo>
                    <a:pt x="1659908" y="501310"/>
                  </a:lnTo>
                  <a:lnTo>
                    <a:pt x="1661488" y="504164"/>
                  </a:lnTo>
                  <a:lnTo>
                    <a:pt x="1662436" y="507334"/>
                  </a:lnTo>
                  <a:lnTo>
                    <a:pt x="1663068" y="510505"/>
                  </a:lnTo>
                  <a:lnTo>
                    <a:pt x="1663700" y="513676"/>
                  </a:lnTo>
                  <a:lnTo>
                    <a:pt x="1663700" y="517164"/>
                  </a:lnTo>
                  <a:lnTo>
                    <a:pt x="1663700" y="1389743"/>
                  </a:lnTo>
                  <a:lnTo>
                    <a:pt x="1663700" y="1393231"/>
                  </a:lnTo>
                  <a:lnTo>
                    <a:pt x="1663068" y="1396401"/>
                  </a:lnTo>
                  <a:lnTo>
                    <a:pt x="1662436" y="1399572"/>
                  </a:lnTo>
                  <a:lnTo>
                    <a:pt x="1661488" y="1402743"/>
                  </a:lnTo>
                  <a:lnTo>
                    <a:pt x="1659908" y="1405279"/>
                  </a:lnTo>
                  <a:lnTo>
                    <a:pt x="1658328" y="1408133"/>
                  </a:lnTo>
                  <a:lnTo>
                    <a:pt x="1656432" y="1410669"/>
                  </a:lnTo>
                  <a:lnTo>
                    <a:pt x="1654536" y="1413206"/>
                  </a:lnTo>
                  <a:lnTo>
                    <a:pt x="1652008" y="1415108"/>
                  </a:lnTo>
                  <a:lnTo>
                    <a:pt x="1649479" y="1417011"/>
                  </a:lnTo>
                  <a:lnTo>
                    <a:pt x="1646635" y="1418596"/>
                  </a:lnTo>
                  <a:lnTo>
                    <a:pt x="1644107" y="1420182"/>
                  </a:lnTo>
                  <a:lnTo>
                    <a:pt x="1640947" y="1421133"/>
                  </a:lnTo>
                  <a:lnTo>
                    <a:pt x="1637787" y="1421767"/>
                  </a:lnTo>
                  <a:lnTo>
                    <a:pt x="1634627" y="1422401"/>
                  </a:lnTo>
                  <a:lnTo>
                    <a:pt x="1631151" y="1422401"/>
                  </a:lnTo>
                  <a:lnTo>
                    <a:pt x="1426690" y="1422401"/>
                  </a:lnTo>
                  <a:lnTo>
                    <a:pt x="1423214" y="1422401"/>
                  </a:lnTo>
                  <a:lnTo>
                    <a:pt x="1420054" y="1421767"/>
                  </a:lnTo>
                  <a:lnTo>
                    <a:pt x="1416894" y="1421133"/>
                  </a:lnTo>
                  <a:lnTo>
                    <a:pt x="1413734" y="1420182"/>
                  </a:lnTo>
                  <a:lnTo>
                    <a:pt x="1411206" y="1418596"/>
                  </a:lnTo>
                  <a:lnTo>
                    <a:pt x="1408362" y="1417011"/>
                  </a:lnTo>
                  <a:lnTo>
                    <a:pt x="1405834" y="1415108"/>
                  </a:lnTo>
                  <a:lnTo>
                    <a:pt x="1403622" y="1413206"/>
                  </a:lnTo>
                  <a:lnTo>
                    <a:pt x="1401409" y="1410669"/>
                  </a:lnTo>
                  <a:lnTo>
                    <a:pt x="1399513" y="1408133"/>
                  </a:lnTo>
                  <a:lnTo>
                    <a:pt x="1397933" y="1405279"/>
                  </a:lnTo>
                  <a:lnTo>
                    <a:pt x="1396669" y="1402743"/>
                  </a:lnTo>
                  <a:lnTo>
                    <a:pt x="1395405" y="1399572"/>
                  </a:lnTo>
                  <a:lnTo>
                    <a:pt x="1394457" y="1396401"/>
                  </a:lnTo>
                  <a:lnTo>
                    <a:pt x="1394141" y="1393231"/>
                  </a:lnTo>
                  <a:lnTo>
                    <a:pt x="1393825" y="1389743"/>
                  </a:lnTo>
                  <a:lnTo>
                    <a:pt x="1393825" y="517164"/>
                  </a:lnTo>
                  <a:lnTo>
                    <a:pt x="1394141" y="513676"/>
                  </a:lnTo>
                  <a:lnTo>
                    <a:pt x="1394457" y="510505"/>
                  </a:lnTo>
                  <a:lnTo>
                    <a:pt x="1395405" y="507334"/>
                  </a:lnTo>
                  <a:lnTo>
                    <a:pt x="1396669" y="504164"/>
                  </a:lnTo>
                  <a:lnTo>
                    <a:pt x="1397933" y="501310"/>
                  </a:lnTo>
                  <a:lnTo>
                    <a:pt x="1399513" y="498773"/>
                  </a:lnTo>
                  <a:lnTo>
                    <a:pt x="1401409" y="496237"/>
                  </a:lnTo>
                  <a:lnTo>
                    <a:pt x="1403622" y="493700"/>
                  </a:lnTo>
                  <a:lnTo>
                    <a:pt x="1405834" y="491798"/>
                  </a:lnTo>
                  <a:lnTo>
                    <a:pt x="1408362" y="489895"/>
                  </a:lnTo>
                  <a:lnTo>
                    <a:pt x="1411206" y="488310"/>
                  </a:lnTo>
                  <a:lnTo>
                    <a:pt x="1413734" y="486725"/>
                  </a:lnTo>
                  <a:lnTo>
                    <a:pt x="1416894" y="485773"/>
                  </a:lnTo>
                  <a:lnTo>
                    <a:pt x="1420054" y="484822"/>
                  </a:lnTo>
                  <a:lnTo>
                    <a:pt x="1423214" y="484505"/>
                  </a:lnTo>
                  <a:lnTo>
                    <a:pt x="1426690" y="484188"/>
                  </a:lnTo>
                  <a:close/>
                  <a:moveTo>
                    <a:pt x="183794" y="0"/>
                  </a:moveTo>
                  <a:lnTo>
                    <a:pt x="193952" y="0"/>
                  </a:lnTo>
                  <a:lnTo>
                    <a:pt x="2827060" y="0"/>
                  </a:lnTo>
                  <a:lnTo>
                    <a:pt x="2837218" y="0"/>
                  </a:lnTo>
                  <a:lnTo>
                    <a:pt x="2847059" y="952"/>
                  </a:lnTo>
                  <a:lnTo>
                    <a:pt x="2856582" y="2539"/>
                  </a:lnTo>
                  <a:lnTo>
                    <a:pt x="2866105" y="4443"/>
                  </a:lnTo>
                  <a:lnTo>
                    <a:pt x="2875628" y="6982"/>
                  </a:lnTo>
                  <a:lnTo>
                    <a:pt x="2884516" y="10156"/>
                  </a:lnTo>
                  <a:lnTo>
                    <a:pt x="2893721" y="13964"/>
                  </a:lnTo>
                  <a:lnTo>
                    <a:pt x="2902292" y="17773"/>
                  </a:lnTo>
                  <a:lnTo>
                    <a:pt x="2911180" y="22851"/>
                  </a:lnTo>
                  <a:lnTo>
                    <a:pt x="2919433" y="27611"/>
                  </a:lnTo>
                  <a:lnTo>
                    <a:pt x="2927369" y="33324"/>
                  </a:lnTo>
                  <a:lnTo>
                    <a:pt x="2935623" y="39036"/>
                  </a:lnTo>
                  <a:lnTo>
                    <a:pt x="2942924" y="45384"/>
                  </a:lnTo>
                  <a:lnTo>
                    <a:pt x="2950225" y="52366"/>
                  </a:lnTo>
                  <a:lnTo>
                    <a:pt x="2957525" y="59665"/>
                  </a:lnTo>
                  <a:lnTo>
                    <a:pt x="2964192" y="67282"/>
                  </a:lnTo>
                  <a:lnTo>
                    <a:pt x="2970540" y="74899"/>
                  </a:lnTo>
                  <a:lnTo>
                    <a:pt x="2976571" y="83468"/>
                  </a:lnTo>
                  <a:lnTo>
                    <a:pt x="2982285" y="92037"/>
                  </a:lnTo>
                  <a:lnTo>
                    <a:pt x="2987682" y="101240"/>
                  </a:lnTo>
                  <a:lnTo>
                    <a:pt x="2992761" y="110444"/>
                  </a:lnTo>
                  <a:lnTo>
                    <a:pt x="2997522" y="119965"/>
                  </a:lnTo>
                  <a:lnTo>
                    <a:pt x="3001649" y="130121"/>
                  </a:lnTo>
                  <a:lnTo>
                    <a:pt x="3005458" y="140276"/>
                  </a:lnTo>
                  <a:lnTo>
                    <a:pt x="3008950" y="150749"/>
                  </a:lnTo>
                  <a:lnTo>
                    <a:pt x="3012124" y="161540"/>
                  </a:lnTo>
                  <a:lnTo>
                    <a:pt x="3014663" y="172330"/>
                  </a:lnTo>
                  <a:lnTo>
                    <a:pt x="3016885" y="183438"/>
                  </a:lnTo>
                  <a:lnTo>
                    <a:pt x="3018473" y="194546"/>
                  </a:lnTo>
                  <a:lnTo>
                    <a:pt x="3019742" y="205971"/>
                  </a:lnTo>
                  <a:lnTo>
                    <a:pt x="3020695" y="218031"/>
                  </a:lnTo>
                  <a:lnTo>
                    <a:pt x="3021012" y="229774"/>
                  </a:lnTo>
                  <a:lnTo>
                    <a:pt x="3021012" y="1276768"/>
                  </a:lnTo>
                  <a:lnTo>
                    <a:pt x="3013711" y="1272642"/>
                  </a:lnTo>
                  <a:lnTo>
                    <a:pt x="3006410" y="1268833"/>
                  </a:lnTo>
                  <a:lnTo>
                    <a:pt x="2999109" y="1265342"/>
                  </a:lnTo>
                  <a:lnTo>
                    <a:pt x="2991808" y="1262169"/>
                  </a:lnTo>
                  <a:lnTo>
                    <a:pt x="2983872" y="1258995"/>
                  </a:lnTo>
                  <a:lnTo>
                    <a:pt x="2976254" y="1256139"/>
                  </a:lnTo>
                  <a:lnTo>
                    <a:pt x="2968318" y="1253282"/>
                  </a:lnTo>
                  <a:lnTo>
                    <a:pt x="2960382" y="1251061"/>
                  </a:lnTo>
                  <a:lnTo>
                    <a:pt x="2952129" y="1248839"/>
                  </a:lnTo>
                  <a:lnTo>
                    <a:pt x="2944193" y="1247252"/>
                  </a:lnTo>
                  <a:lnTo>
                    <a:pt x="2935940" y="1245348"/>
                  </a:lnTo>
                  <a:lnTo>
                    <a:pt x="2927369" y="1244079"/>
                  </a:lnTo>
                  <a:lnTo>
                    <a:pt x="2919116" y="1242809"/>
                  </a:lnTo>
                  <a:lnTo>
                    <a:pt x="2910863" y="1242175"/>
                  </a:lnTo>
                  <a:lnTo>
                    <a:pt x="2901975" y="1241540"/>
                  </a:lnTo>
                  <a:lnTo>
                    <a:pt x="2893404" y="1241540"/>
                  </a:lnTo>
                  <a:lnTo>
                    <a:pt x="2646123" y="1213294"/>
                  </a:lnTo>
                  <a:lnTo>
                    <a:pt x="2646123" y="313876"/>
                  </a:lnTo>
                  <a:lnTo>
                    <a:pt x="374889" y="313876"/>
                  </a:lnTo>
                  <a:lnTo>
                    <a:pt x="374889" y="1959424"/>
                  </a:lnTo>
                  <a:lnTo>
                    <a:pt x="1610021" y="1959424"/>
                  </a:lnTo>
                  <a:lnTo>
                    <a:pt x="1923646" y="2273300"/>
                  </a:lnTo>
                  <a:lnTo>
                    <a:pt x="193952" y="2273300"/>
                  </a:lnTo>
                  <a:lnTo>
                    <a:pt x="183794" y="2273300"/>
                  </a:lnTo>
                  <a:lnTo>
                    <a:pt x="173953" y="2272348"/>
                  </a:lnTo>
                  <a:lnTo>
                    <a:pt x="164113" y="2270761"/>
                  </a:lnTo>
                  <a:lnTo>
                    <a:pt x="154908" y="2268857"/>
                  </a:lnTo>
                  <a:lnTo>
                    <a:pt x="145385" y="2266318"/>
                  </a:lnTo>
                  <a:lnTo>
                    <a:pt x="136496" y="2263144"/>
                  </a:lnTo>
                  <a:lnTo>
                    <a:pt x="127291" y="2259336"/>
                  </a:lnTo>
                  <a:lnTo>
                    <a:pt x="118720" y="2255528"/>
                  </a:lnTo>
                  <a:lnTo>
                    <a:pt x="109832" y="2250450"/>
                  </a:lnTo>
                  <a:lnTo>
                    <a:pt x="101579" y="2245689"/>
                  </a:lnTo>
                  <a:lnTo>
                    <a:pt x="93326" y="2240294"/>
                  </a:lnTo>
                  <a:lnTo>
                    <a:pt x="85390" y="2234264"/>
                  </a:lnTo>
                  <a:lnTo>
                    <a:pt x="77771" y="2227917"/>
                  </a:lnTo>
                  <a:lnTo>
                    <a:pt x="70470" y="2220935"/>
                  </a:lnTo>
                  <a:lnTo>
                    <a:pt x="63487" y="2213635"/>
                  </a:lnTo>
                  <a:lnTo>
                    <a:pt x="56821" y="2206018"/>
                  </a:lnTo>
                  <a:lnTo>
                    <a:pt x="50472" y="2198402"/>
                  </a:lnTo>
                  <a:lnTo>
                    <a:pt x="44441" y="2189833"/>
                  </a:lnTo>
                  <a:lnTo>
                    <a:pt x="38727" y="2181264"/>
                  </a:lnTo>
                  <a:lnTo>
                    <a:pt x="33013" y="2172060"/>
                  </a:lnTo>
                  <a:lnTo>
                    <a:pt x="28252" y="2162856"/>
                  </a:lnTo>
                  <a:lnTo>
                    <a:pt x="23490" y="2153335"/>
                  </a:lnTo>
                  <a:lnTo>
                    <a:pt x="19364" y="2143180"/>
                  </a:lnTo>
                  <a:lnTo>
                    <a:pt x="15237" y="2133024"/>
                  </a:lnTo>
                  <a:lnTo>
                    <a:pt x="11745" y="2122551"/>
                  </a:lnTo>
                  <a:lnTo>
                    <a:pt x="8888" y="2112078"/>
                  </a:lnTo>
                  <a:lnTo>
                    <a:pt x="6349" y="2100970"/>
                  </a:lnTo>
                  <a:lnTo>
                    <a:pt x="3809" y="2089862"/>
                  </a:lnTo>
                  <a:lnTo>
                    <a:pt x="2540" y="2078754"/>
                  </a:lnTo>
                  <a:lnTo>
                    <a:pt x="952" y="2067329"/>
                  </a:lnTo>
                  <a:lnTo>
                    <a:pt x="318" y="2055269"/>
                  </a:lnTo>
                  <a:lnTo>
                    <a:pt x="0" y="2043844"/>
                  </a:lnTo>
                  <a:lnTo>
                    <a:pt x="0" y="229774"/>
                  </a:lnTo>
                  <a:lnTo>
                    <a:pt x="318" y="218031"/>
                  </a:lnTo>
                  <a:lnTo>
                    <a:pt x="952" y="205971"/>
                  </a:lnTo>
                  <a:lnTo>
                    <a:pt x="2540" y="194546"/>
                  </a:lnTo>
                  <a:lnTo>
                    <a:pt x="3809" y="183438"/>
                  </a:lnTo>
                  <a:lnTo>
                    <a:pt x="6349" y="172330"/>
                  </a:lnTo>
                  <a:lnTo>
                    <a:pt x="8888" y="161540"/>
                  </a:lnTo>
                  <a:lnTo>
                    <a:pt x="11745" y="150749"/>
                  </a:lnTo>
                  <a:lnTo>
                    <a:pt x="15237" y="140276"/>
                  </a:lnTo>
                  <a:lnTo>
                    <a:pt x="19364" y="130121"/>
                  </a:lnTo>
                  <a:lnTo>
                    <a:pt x="23490" y="119965"/>
                  </a:lnTo>
                  <a:lnTo>
                    <a:pt x="28252" y="110444"/>
                  </a:lnTo>
                  <a:lnTo>
                    <a:pt x="33013" y="101240"/>
                  </a:lnTo>
                  <a:lnTo>
                    <a:pt x="38727" y="92037"/>
                  </a:lnTo>
                  <a:lnTo>
                    <a:pt x="44441" y="83468"/>
                  </a:lnTo>
                  <a:lnTo>
                    <a:pt x="50472" y="74899"/>
                  </a:lnTo>
                  <a:lnTo>
                    <a:pt x="56821" y="67282"/>
                  </a:lnTo>
                  <a:lnTo>
                    <a:pt x="63487" y="59665"/>
                  </a:lnTo>
                  <a:lnTo>
                    <a:pt x="70470" y="52366"/>
                  </a:lnTo>
                  <a:lnTo>
                    <a:pt x="77771" y="45384"/>
                  </a:lnTo>
                  <a:lnTo>
                    <a:pt x="85390" y="39036"/>
                  </a:lnTo>
                  <a:lnTo>
                    <a:pt x="93326" y="33324"/>
                  </a:lnTo>
                  <a:lnTo>
                    <a:pt x="101579" y="27611"/>
                  </a:lnTo>
                  <a:lnTo>
                    <a:pt x="109832" y="22851"/>
                  </a:lnTo>
                  <a:lnTo>
                    <a:pt x="118720" y="17773"/>
                  </a:lnTo>
                  <a:lnTo>
                    <a:pt x="127291" y="13964"/>
                  </a:lnTo>
                  <a:lnTo>
                    <a:pt x="136496" y="10156"/>
                  </a:lnTo>
                  <a:lnTo>
                    <a:pt x="145385" y="6982"/>
                  </a:lnTo>
                  <a:lnTo>
                    <a:pt x="154908" y="4443"/>
                  </a:lnTo>
                  <a:lnTo>
                    <a:pt x="164113" y="2539"/>
                  </a:lnTo>
                  <a:lnTo>
                    <a:pt x="173953" y="952"/>
                  </a:lnTo>
                  <a:lnTo>
                    <a:pt x="18379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PA_组合 20"/>
          <p:cNvGrpSpPr/>
          <p:nvPr>
            <p:custDataLst>
              <p:tags r:id="rId6"/>
            </p:custDataLst>
          </p:nvPr>
        </p:nvGrpSpPr>
        <p:grpSpPr>
          <a:xfrm>
            <a:off x="5125809" y="3047344"/>
            <a:ext cx="1041476" cy="1041476"/>
            <a:chOff x="6821550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椭圆 9"/>
            <p:cNvSpPr/>
            <p:nvPr/>
          </p:nvSpPr>
          <p:spPr>
            <a:xfrm>
              <a:off x="6821550" y="1828640"/>
              <a:ext cx="576064" cy="576064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11" name="KSO_Shape"/>
            <p:cNvSpPr>
              <a:spLocks/>
            </p:cNvSpPr>
            <p:nvPr/>
          </p:nvSpPr>
          <p:spPr bwMode="auto">
            <a:xfrm>
              <a:off x="6947440" y="2028536"/>
              <a:ext cx="324284" cy="247321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PA_组合 23"/>
          <p:cNvGrpSpPr/>
          <p:nvPr>
            <p:custDataLst>
              <p:tags r:id="rId7"/>
            </p:custDataLst>
          </p:nvPr>
        </p:nvGrpSpPr>
        <p:grpSpPr>
          <a:xfrm>
            <a:off x="7764286" y="2719125"/>
            <a:ext cx="848958" cy="848958"/>
            <a:chOff x="7537747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椭圆 12"/>
            <p:cNvSpPr/>
            <p:nvPr/>
          </p:nvSpPr>
          <p:spPr>
            <a:xfrm>
              <a:off x="7537747" y="1828640"/>
              <a:ext cx="576064" cy="576064"/>
            </a:xfrm>
            <a:prstGeom prst="ellipse">
              <a:avLst/>
            </a:prstGeom>
            <a:solidFill>
              <a:srgbClr val="A4001D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" name="KSO_Shape"/>
            <p:cNvSpPr>
              <a:spLocks/>
            </p:cNvSpPr>
            <p:nvPr/>
          </p:nvSpPr>
          <p:spPr bwMode="auto">
            <a:xfrm>
              <a:off x="7677487" y="1973096"/>
              <a:ext cx="296583" cy="293618"/>
            </a:xfrm>
            <a:custGeom>
              <a:avLst/>
              <a:gdLst>
                <a:gd name="T0" fmla="*/ 615878 w 2390775"/>
                <a:gd name="T1" fmla="*/ 1467970 h 2365376"/>
                <a:gd name="T2" fmla="*/ 587250 w 2390775"/>
                <a:gd name="T3" fmla="*/ 1401697 h 2365376"/>
                <a:gd name="T4" fmla="*/ 1282649 w 2390775"/>
                <a:gd name="T5" fmla="*/ 1393474 h 2365376"/>
                <a:gd name="T6" fmla="*/ 1180915 w 2390775"/>
                <a:gd name="T7" fmla="*/ 1446870 h 2365376"/>
                <a:gd name="T8" fmla="*/ 1210073 w 2390775"/>
                <a:gd name="T9" fmla="*/ 1382167 h 2365376"/>
                <a:gd name="T10" fmla="*/ 653657 w 2390775"/>
                <a:gd name="T11" fmla="*/ 1314699 h 2365376"/>
                <a:gd name="T12" fmla="*/ 646041 w 2390775"/>
                <a:gd name="T13" fmla="*/ 1180275 h 2365376"/>
                <a:gd name="T14" fmla="*/ 589870 w 2390775"/>
                <a:gd name="T15" fmla="*/ 1105327 h 2365376"/>
                <a:gd name="T16" fmla="*/ 599516 w 2390775"/>
                <a:gd name="T17" fmla="*/ 1141280 h 2365376"/>
                <a:gd name="T18" fmla="*/ 579914 w 2390775"/>
                <a:gd name="T19" fmla="*/ 1158779 h 2365376"/>
                <a:gd name="T20" fmla="*/ 541333 w 2390775"/>
                <a:gd name="T21" fmla="*/ 1105965 h 2365376"/>
                <a:gd name="T22" fmla="*/ 1137260 w 2390775"/>
                <a:gd name="T23" fmla="*/ 1009231 h 2365376"/>
                <a:gd name="T24" fmla="*/ 1143562 w 2390775"/>
                <a:gd name="T25" fmla="*/ 1026145 h 2365376"/>
                <a:gd name="T26" fmla="*/ 1096615 w 2390775"/>
                <a:gd name="T27" fmla="*/ 1069549 h 2365376"/>
                <a:gd name="T28" fmla="*/ 1102602 w 2390775"/>
                <a:gd name="T29" fmla="*/ 1001572 h 2365376"/>
                <a:gd name="T30" fmla="*/ 972739 w 2390775"/>
                <a:gd name="T31" fmla="*/ 835988 h 2365376"/>
                <a:gd name="T32" fmla="*/ 989500 w 2390775"/>
                <a:gd name="T33" fmla="*/ 1138672 h 2365376"/>
                <a:gd name="T34" fmla="*/ 639427 w 2390775"/>
                <a:gd name="T35" fmla="*/ 1423644 h 2365376"/>
                <a:gd name="T36" fmla="*/ 599898 w 2390775"/>
                <a:gd name="T37" fmla="*/ 1003302 h 2365376"/>
                <a:gd name="T38" fmla="*/ 529694 w 2390775"/>
                <a:gd name="T39" fmla="*/ 1090596 h 2365376"/>
                <a:gd name="T40" fmla="*/ 602428 w 2390775"/>
                <a:gd name="T41" fmla="*/ 868249 h 2365376"/>
                <a:gd name="T42" fmla="*/ 861740 w 2390775"/>
                <a:gd name="T43" fmla="*/ 924231 h 2365376"/>
                <a:gd name="T44" fmla="*/ 755609 w 2390775"/>
                <a:gd name="T45" fmla="*/ 542052 h 2365376"/>
                <a:gd name="T46" fmla="*/ 929665 w 2390775"/>
                <a:gd name="T47" fmla="*/ 525915 h 2365376"/>
                <a:gd name="T48" fmla="*/ 909019 w 2390775"/>
                <a:gd name="T49" fmla="*/ 571798 h 2365376"/>
                <a:gd name="T50" fmla="*/ 936652 w 2390775"/>
                <a:gd name="T51" fmla="*/ 586353 h 2365376"/>
                <a:gd name="T52" fmla="*/ 928394 w 2390775"/>
                <a:gd name="T53" fmla="*/ 688879 h 2365376"/>
                <a:gd name="T54" fmla="*/ 840414 w 2390775"/>
                <a:gd name="T55" fmla="*/ 772101 h 2365376"/>
                <a:gd name="T56" fmla="*/ 742269 w 2390775"/>
                <a:gd name="T57" fmla="*/ 675588 h 2365376"/>
                <a:gd name="T58" fmla="*/ 738139 w 2390775"/>
                <a:gd name="T59" fmla="*/ 608504 h 2365376"/>
                <a:gd name="T60" fmla="*/ 761643 w 2390775"/>
                <a:gd name="T61" fmla="*/ 510093 h 2365376"/>
                <a:gd name="T62" fmla="*/ 617010 w 2390775"/>
                <a:gd name="T63" fmla="*/ 449064 h 2365376"/>
                <a:gd name="T64" fmla="*/ 350272 w 2390775"/>
                <a:gd name="T65" fmla="*/ 638327 h 2365376"/>
                <a:gd name="T66" fmla="*/ 215163 w 2390775"/>
                <a:gd name="T67" fmla="*/ 939947 h 2365376"/>
                <a:gd name="T68" fmla="*/ 256613 w 2390775"/>
                <a:gd name="T69" fmla="*/ 1277331 h 2365376"/>
                <a:gd name="T70" fmla="*/ 458486 w 2390775"/>
                <a:gd name="T71" fmla="*/ 1534008 h 2365376"/>
                <a:gd name="T72" fmla="*/ 767308 w 2390775"/>
                <a:gd name="T73" fmla="*/ 1655225 h 2365376"/>
                <a:gd name="T74" fmla="*/ 1101127 w 2390775"/>
                <a:gd name="T75" fmla="*/ 1596674 h 2365376"/>
                <a:gd name="T76" fmla="*/ 1347614 w 2390775"/>
                <a:gd name="T77" fmla="*/ 1383040 h 2365376"/>
                <a:gd name="T78" fmla="*/ 1453614 w 2390775"/>
                <a:gd name="T79" fmla="*/ 1066861 h 2365376"/>
                <a:gd name="T80" fmla="*/ 1378939 w 2390775"/>
                <a:gd name="T81" fmla="*/ 738024 h 2365376"/>
                <a:gd name="T82" fmla="*/ 1153652 w 2390775"/>
                <a:gd name="T83" fmla="*/ 501602 h 2365376"/>
                <a:gd name="T84" fmla="*/ 831224 w 2390775"/>
                <a:gd name="T85" fmla="*/ 411085 h 2365376"/>
                <a:gd name="T86" fmla="*/ 989432 w 2390775"/>
                <a:gd name="T87" fmla="*/ 315187 h 2365376"/>
                <a:gd name="T88" fmla="*/ 1471649 w 2390775"/>
                <a:gd name="T89" fmla="*/ 671876 h 2365376"/>
                <a:gd name="T90" fmla="*/ 1554866 w 2390775"/>
                <a:gd name="T91" fmla="*/ 1171938 h 2365376"/>
                <a:gd name="T92" fmla="*/ 1239716 w 2390775"/>
                <a:gd name="T93" fmla="*/ 1647313 h 2365376"/>
                <a:gd name="T94" fmla="*/ 646121 w 2390775"/>
                <a:gd name="T95" fmla="*/ 1748275 h 2365376"/>
                <a:gd name="T96" fmla="*/ 110112 w 2390775"/>
                <a:gd name="T97" fmla="*/ 1186813 h 2365376"/>
                <a:gd name="T98" fmla="*/ 251551 w 2390775"/>
                <a:gd name="T99" fmla="*/ 580725 h 2365376"/>
                <a:gd name="T100" fmla="*/ 1549044 w 2390775"/>
                <a:gd name="T101" fmla="*/ 160116 h 2365376"/>
                <a:gd name="T102" fmla="*/ 1461002 w 2390775"/>
                <a:gd name="T103" fmla="*/ 284475 h 2365376"/>
                <a:gd name="T104" fmla="*/ 1550307 w 2390775"/>
                <a:gd name="T105" fmla="*/ 426554 h 2365376"/>
                <a:gd name="T106" fmla="*/ 1719764 w 2390775"/>
                <a:gd name="T107" fmla="*/ 380038 h 2365376"/>
                <a:gd name="T108" fmla="*/ 1735543 w 2390775"/>
                <a:gd name="T109" fmla="*/ 232579 h 2365376"/>
                <a:gd name="T110" fmla="*/ 1705909 w 2390775"/>
                <a:gd name="T111" fmla="*/ 94508 h 2365376"/>
                <a:gd name="T112" fmla="*/ 1774050 w 2390775"/>
                <a:gd name="T113" fmla="*/ 148403 h 2365376"/>
                <a:gd name="T114" fmla="*/ 1781614 w 2390775"/>
                <a:gd name="T115" fmla="*/ 428769 h 2365376"/>
                <a:gd name="T116" fmla="*/ 1600166 w 2390775"/>
                <a:gd name="T117" fmla="*/ 516104 h 2365376"/>
                <a:gd name="T118" fmla="*/ 1452167 w 2390775"/>
                <a:gd name="T119" fmla="*/ 455349 h 2365376"/>
                <a:gd name="T120" fmla="*/ 1310478 w 2390775"/>
                <a:gd name="T121" fmla="*/ 259477 h 2365376"/>
                <a:gd name="T122" fmla="*/ 1562614 w 2390775"/>
                <a:gd name="T123" fmla="*/ 74046 h 236537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90775" h="2365376">
                  <a:moveTo>
                    <a:pt x="761351" y="1739900"/>
                  </a:moveTo>
                  <a:lnTo>
                    <a:pt x="791690" y="1805294"/>
                  </a:lnTo>
                  <a:lnTo>
                    <a:pt x="794883" y="1808051"/>
                  </a:lnTo>
                  <a:lnTo>
                    <a:pt x="797278" y="1811991"/>
                  </a:lnTo>
                  <a:lnTo>
                    <a:pt x="800871" y="1817112"/>
                  </a:lnTo>
                  <a:lnTo>
                    <a:pt x="803266" y="1822233"/>
                  </a:lnTo>
                  <a:lnTo>
                    <a:pt x="804065" y="1825384"/>
                  </a:lnTo>
                  <a:lnTo>
                    <a:pt x="804863" y="1828536"/>
                  </a:lnTo>
                  <a:lnTo>
                    <a:pt x="804863" y="1831687"/>
                  </a:lnTo>
                  <a:lnTo>
                    <a:pt x="804863" y="1834839"/>
                  </a:lnTo>
                  <a:lnTo>
                    <a:pt x="804065" y="1837990"/>
                  </a:lnTo>
                  <a:lnTo>
                    <a:pt x="802867" y="1841142"/>
                  </a:lnTo>
                  <a:lnTo>
                    <a:pt x="801670" y="1842718"/>
                  </a:lnTo>
                  <a:lnTo>
                    <a:pt x="799674" y="1844687"/>
                  </a:lnTo>
                  <a:lnTo>
                    <a:pt x="797278" y="1845475"/>
                  </a:lnTo>
                  <a:lnTo>
                    <a:pt x="794484" y="1845869"/>
                  </a:lnTo>
                  <a:lnTo>
                    <a:pt x="790891" y="1846263"/>
                  </a:lnTo>
                  <a:lnTo>
                    <a:pt x="787698" y="1845869"/>
                  </a:lnTo>
                  <a:lnTo>
                    <a:pt x="784105" y="1845475"/>
                  </a:lnTo>
                  <a:lnTo>
                    <a:pt x="780512" y="1844293"/>
                  </a:lnTo>
                  <a:lnTo>
                    <a:pt x="776520" y="1842718"/>
                  </a:lnTo>
                  <a:lnTo>
                    <a:pt x="772927" y="1841142"/>
                  </a:lnTo>
                  <a:lnTo>
                    <a:pt x="768935" y="1839172"/>
                  </a:lnTo>
                  <a:lnTo>
                    <a:pt x="765343" y="1836809"/>
                  </a:lnTo>
                  <a:lnTo>
                    <a:pt x="761750" y="1834051"/>
                  </a:lnTo>
                  <a:lnTo>
                    <a:pt x="758955" y="1831294"/>
                  </a:lnTo>
                  <a:lnTo>
                    <a:pt x="756161" y="1827748"/>
                  </a:lnTo>
                  <a:lnTo>
                    <a:pt x="754165" y="1824597"/>
                  </a:lnTo>
                  <a:lnTo>
                    <a:pt x="748975" y="1815536"/>
                  </a:lnTo>
                  <a:lnTo>
                    <a:pt x="745782" y="1808839"/>
                  </a:lnTo>
                  <a:lnTo>
                    <a:pt x="743387" y="1803718"/>
                  </a:lnTo>
                  <a:lnTo>
                    <a:pt x="742588" y="1799385"/>
                  </a:lnTo>
                  <a:lnTo>
                    <a:pt x="742588" y="1795051"/>
                  </a:lnTo>
                  <a:lnTo>
                    <a:pt x="743387" y="1790718"/>
                  </a:lnTo>
                  <a:lnTo>
                    <a:pt x="746181" y="1778112"/>
                  </a:lnTo>
                  <a:lnTo>
                    <a:pt x="746979" y="1774173"/>
                  </a:lnTo>
                  <a:lnTo>
                    <a:pt x="746979" y="1772203"/>
                  </a:lnTo>
                  <a:lnTo>
                    <a:pt x="746181" y="1771021"/>
                  </a:lnTo>
                  <a:lnTo>
                    <a:pt x="745383" y="1770627"/>
                  </a:lnTo>
                  <a:lnTo>
                    <a:pt x="742987" y="1770627"/>
                  </a:lnTo>
                  <a:lnTo>
                    <a:pt x="742189" y="1770233"/>
                  </a:lnTo>
                  <a:lnTo>
                    <a:pt x="741790" y="1769839"/>
                  </a:lnTo>
                  <a:lnTo>
                    <a:pt x="738596" y="1761961"/>
                  </a:lnTo>
                  <a:lnTo>
                    <a:pt x="736999" y="1758021"/>
                  </a:lnTo>
                  <a:lnTo>
                    <a:pt x="736600" y="1756052"/>
                  </a:lnTo>
                  <a:lnTo>
                    <a:pt x="736600" y="1754476"/>
                  </a:lnTo>
                  <a:lnTo>
                    <a:pt x="742189" y="1750536"/>
                  </a:lnTo>
                  <a:lnTo>
                    <a:pt x="747379" y="1747385"/>
                  </a:lnTo>
                  <a:lnTo>
                    <a:pt x="750971" y="1745021"/>
                  </a:lnTo>
                  <a:lnTo>
                    <a:pt x="754165" y="1743839"/>
                  </a:lnTo>
                  <a:lnTo>
                    <a:pt x="758556" y="1741870"/>
                  </a:lnTo>
                  <a:lnTo>
                    <a:pt x="759754" y="1741870"/>
                  </a:lnTo>
                  <a:lnTo>
                    <a:pt x="761351" y="1739900"/>
                  </a:lnTo>
                  <a:close/>
                  <a:moveTo>
                    <a:pt x="1554438" y="1730375"/>
                  </a:moveTo>
                  <a:lnTo>
                    <a:pt x="1565575" y="1730375"/>
                  </a:lnTo>
                  <a:lnTo>
                    <a:pt x="1575916" y="1730375"/>
                  </a:lnTo>
                  <a:lnTo>
                    <a:pt x="1586258" y="1731163"/>
                  </a:lnTo>
                  <a:lnTo>
                    <a:pt x="1591031" y="1731951"/>
                  </a:lnTo>
                  <a:lnTo>
                    <a:pt x="1595008" y="1733133"/>
                  </a:lnTo>
                  <a:lnTo>
                    <a:pt x="1598986" y="1734314"/>
                  </a:lnTo>
                  <a:lnTo>
                    <a:pt x="1602168" y="1735890"/>
                  </a:lnTo>
                  <a:lnTo>
                    <a:pt x="1605350" y="1737860"/>
                  </a:lnTo>
                  <a:lnTo>
                    <a:pt x="1607339" y="1739830"/>
                  </a:lnTo>
                  <a:lnTo>
                    <a:pt x="1608929" y="1741799"/>
                  </a:lnTo>
                  <a:lnTo>
                    <a:pt x="1609725" y="1744951"/>
                  </a:lnTo>
                  <a:lnTo>
                    <a:pt x="1609725" y="1747708"/>
                  </a:lnTo>
                  <a:lnTo>
                    <a:pt x="1608929" y="1751648"/>
                  </a:lnTo>
                  <a:lnTo>
                    <a:pt x="1607339" y="1755193"/>
                  </a:lnTo>
                  <a:lnTo>
                    <a:pt x="1604554" y="1759920"/>
                  </a:lnTo>
                  <a:lnTo>
                    <a:pt x="1600577" y="1764648"/>
                  </a:lnTo>
                  <a:lnTo>
                    <a:pt x="1595804" y="1769769"/>
                  </a:lnTo>
                  <a:lnTo>
                    <a:pt x="1589042" y="1776072"/>
                  </a:lnTo>
                  <a:lnTo>
                    <a:pt x="1582678" y="1781193"/>
                  </a:lnTo>
                  <a:lnTo>
                    <a:pt x="1576314" y="1786314"/>
                  </a:lnTo>
                  <a:lnTo>
                    <a:pt x="1570348" y="1790647"/>
                  </a:lnTo>
                  <a:lnTo>
                    <a:pt x="1563586" y="1794193"/>
                  </a:lnTo>
                  <a:lnTo>
                    <a:pt x="1557222" y="1797738"/>
                  </a:lnTo>
                  <a:lnTo>
                    <a:pt x="1550461" y="1800496"/>
                  </a:lnTo>
                  <a:lnTo>
                    <a:pt x="1544097" y="1802466"/>
                  </a:lnTo>
                  <a:lnTo>
                    <a:pt x="1537733" y="1804829"/>
                  </a:lnTo>
                  <a:lnTo>
                    <a:pt x="1530971" y="1806799"/>
                  </a:lnTo>
                  <a:lnTo>
                    <a:pt x="1524607" y="1807981"/>
                  </a:lnTo>
                  <a:lnTo>
                    <a:pt x="1518243" y="1809163"/>
                  </a:lnTo>
                  <a:lnTo>
                    <a:pt x="1505117" y="1811132"/>
                  </a:lnTo>
                  <a:lnTo>
                    <a:pt x="1491992" y="1812314"/>
                  </a:lnTo>
                  <a:lnTo>
                    <a:pt x="1486026" y="1813102"/>
                  </a:lnTo>
                  <a:lnTo>
                    <a:pt x="1483241" y="1813890"/>
                  </a:lnTo>
                  <a:lnTo>
                    <a:pt x="1482048" y="1814678"/>
                  </a:lnTo>
                  <a:lnTo>
                    <a:pt x="1481253" y="1815072"/>
                  </a:lnTo>
                  <a:lnTo>
                    <a:pt x="1480855" y="1815859"/>
                  </a:lnTo>
                  <a:lnTo>
                    <a:pt x="1480855" y="1817041"/>
                  </a:lnTo>
                  <a:lnTo>
                    <a:pt x="1481253" y="1818617"/>
                  </a:lnTo>
                  <a:lnTo>
                    <a:pt x="1482048" y="1819799"/>
                  </a:lnTo>
                  <a:lnTo>
                    <a:pt x="1482048" y="1821375"/>
                  </a:lnTo>
                  <a:lnTo>
                    <a:pt x="1482048" y="1821769"/>
                  </a:lnTo>
                  <a:lnTo>
                    <a:pt x="1480855" y="1822556"/>
                  </a:lnTo>
                  <a:lnTo>
                    <a:pt x="1471309" y="1830829"/>
                  </a:lnTo>
                  <a:lnTo>
                    <a:pt x="1465343" y="1834375"/>
                  </a:lnTo>
                  <a:lnTo>
                    <a:pt x="1463354" y="1835556"/>
                  </a:lnTo>
                  <a:lnTo>
                    <a:pt x="1461365" y="1836738"/>
                  </a:lnTo>
                  <a:lnTo>
                    <a:pt x="1452615" y="1830041"/>
                  </a:lnTo>
                  <a:lnTo>
                    <a:pt x="1445853" y="1824132"/>
                  </a:lnTo>
                  <a:lnTo>
                    <a:pt x="1440285" y="1819405"/>
                  </a:lnTo>
                  <a:lnTo>
                    <a:pt x="1437103" y="1815072"/>
                  </a:lnTo>
                  <a:lnTo>
                    <a:pt x="1434716" y="1812314"/>
                  </a:lnTo>
                  <a:lnTo>
                    <a:pt x="1433125" y="1810344"/>
                  </a:lnTo>
                  <a:lnTo>
                    <a:pt x="1432330" y="1808375"/>
                  </a:lnTo>
                  <a:lnTo>
                    <a:pt x="1428750" y="1806799"/>
                  </a:lnTo>
                  <a:lnTo>
                    <a:pt x="1512675" y="1734314"/>
                  </a:lnTo>
                  <a:lnTo>
                    <a:pt x="1518641" y="1733527"/>
                  </a:lnTo>
                  <a:lnTo>
                    <a:pt x="1533755" y="1731951"/>
                  </a:lnTo>
                  <a:lnTo>
                    <a:pt x="1543699" y="1731163"/>
                  </a:lnTo>
                  <a:lnTo>
                    <a:pt x="1554438" y="1730375"/>
                  </a:lnTo>
                  <a:close/>
                  <a:moveTo>
                    <a:pt x="588962" y="1535113"/>
                  </a:moveTo>
                  <a:lnTo>
                    <a:pt x="694496" y="1535113"/>
                  </a:lnTo>
                  <a:lnTo>
                    <a:pt x="694496" y="1557872"/>
                  </a:lnTo>
                  <a:lnTo>
                    <a:pt x="694894" y="1558271"/>
                  </a:lnTo>
                  <a:lnTo>
                    <a:pt x="696885" y="1560268"/>
                  </a:lnTo>
                  <a:lnTo>
                    <a:pt x="698478" y="1560667"/>
                  </a:lnTo>
                  <a:lnTo>
                    <a:pt x="700469" y="1561466"/>
                  </a:lnTo>
                  <a:lnTo>
                    <a:pt x="704053" y="1561865"/>
                  </a:lnTo>
                  <a:lnTo>
                    <a:pt x="707239" y="1561865"/>
                  </a:lnTo>
                  <a:lnTo>
                    <a:pt x="711222" y="1561865"/>
                  </a:lnTo>
                  <a:lnTo>
                    <a:pt x="714407" y="1561466"/>
                  </a:lnTo>
                  <a:lnTo>
                    <a:pt x="716797" y="1560667"/>
                  </a:lnTo>
                  <a:lnTo>
                    <a:pt x="718390" y="1560268"/>
                  </a:lnTo>
                  <a:lnTo>
                    <a:pt x="720381" y="1558271"/>
                  </a:lnTo>
                  <a:lnTo>
                    <a:pt x="720779" y="1557872"/>
                  </a:lnTo>
                  <a:lnTo>
                    <a:pt x="720779" y="1535113"/>
                  </a:lnTo>
                  <a:lnTo>
                    <a:pt x="820737" y="1535113"/>
                  </a:lnTo>
                  <a:lnTo>
                    <a:pt x="820737" y="1644117"/>
                  </a:lnTo>
                  <a:lnTo>
                    <a:pt x="820339" y="1648908"/>
                  </a:lnTo>
                  <a:lnTo>
                    <a:pt x="819144" y="1652901"/>
                  </a:lnTo>
                  <a:lnTo>
                    <a:pt x="816755" y="1656894"/>
                  </a:lnTo>
                  <a:lnTo>
                    <a:pt x="814365" y="1660088"/>
                  </a:lnTo>
                  <a:lnTo>
                    <a:pt x="810781" y="1663283"/>
                  </a:lnTo>
                  <a:lnTo>
                    <a:pt x="806799" y="1665279"/>
                  </a:lnTo>
                  <a:lnTo>
                    <a:pt x="802418" y="1666477"/>
                  </a:lnTo>
                  <a:lnTo>
                    <a:pt x="797639" y="1666876"/>
                  </a:lnTo>
                  <a:lnTo>
                    <a:pt x="612060" y="1666876"/>
                  </a:lnTo>
                  <a:lnTo>
                    <a:pt x="607281" y="1666477"/>
                  </a:lnTo>
                  <a:lnTo>
                    <a:pt x="602901" y="1665279"/>
                  </a:lnTo>
                  <a:lnTo>
                    <a:pt x="598918" y="1663283"/>
                  </a:lnTo>
                  <a:lnTo>
                    <a:pt x="595732" y="1660088"/>
                  </a:lnTo>
                  <a:lnTo>
                    <a:pt x="592546" y="1656894"/>
                  </a:lnTo>
                  <a:lnTo>
                    <a:pt x="590555" y="1652901"/>
                  </a:lnTo>
                  <a:lnTo>
                    <a:pt x="589360" y="1648908"/>
                  </a:lnTo>
                  <a:lnTo>
                    <a:pt x="588962" y="1644117"/>
                  </a:lnTo>
                  <a:lnTo>
                    <a:pt x="588962" y="1535113"/>
                  </a:lnTo>
                  <a:close/>
                  <a:moveTo>
                    <a:pt x="612060" y="1476375"/>
                  </a:moveTo>
                  <a:lnTo>
                    <a:pt x="797639" y="1476375"/>
                  </a:lnTo>
                  <a:lnTo>
                    <a:pt x="802418" y="1476769"/>
                  </a:lnTo>
                  <a:lnTo>
                    <a:pt x="806799" y="1477950"/>
                  </a:lnTo>
                  <a:lnTo>
                    <a:pt x="810781" y="1480312"/>
                  </a:lnTo>
                  <a:lnTo>
                    <a:pt x="814365" y="1483068"/>
                  </a:lnTo>
                  <a:lnTo>
                    <a:pt x="816755" y="1486611"/>
                  </a:lnTo>
                  <a:lnTo>
                    <a:pt x="819144" y="1490155"/>
                  </a:lnTo>
                  <a:lnTo>
                    <a:pt x="820339" y="1494485"/>
                  </a:lnTo>
                  <a:lnTo>
                    <a:pt x="820737" y="1498816"/>
                  </a:lnTo>
                  <a:lnTo>
                    <a:pt x="820737" y="1525588"/>
                  </a:lnTo>
                  <a:lnTo>
                    <a:pt x="588962" y="1525588"/>
                  </a:lnTo>
                  <a:lnTo>
                    <a:pt x="588962" y="1498816"/>
                  </a:lnTo>
                  <a:lnTo>
                    <a:pt x="589360" y="1494485"/>
                  </a:lnTo>
                  <a:lnTo>
                    <a:pt x="590555" y="1490155"/>
                  </a:lnTo>
                  <a:lnTo>
                    <a:pt x="592546" y="1486611"/>
                  </a:lnTo>
                  <a:lnTo>
                    <a:pt x="595732" y="1483068"/>
                  </a:lnTo>
                  <a:lnTo>
                    <a:pt x="598918" y="1480312"/>
                  </a:lnTo>
                  <a:lnTo>
                    <a:pt x="602901" y="1477950"/>
                  </a:lnTo>
                  <a:lnTo>
                    <a:pt x="607281" y="1476769"/>
                  </a:lnTo>
                  <a:lnTo>
                    <a:pt x="612060" y="1476375"/>
                  </a:lnTo>
                  <a:close/>
                  <a:moveTo>
                    <a:pt x="725449" y="1381125"/>
                  </a:moveTo>
                  <a:lnTo>
                    <a:pt x="730525" y="1381524"/>
                  </a:lnTo>
                  <a:lnTo>
                    <a:pt x="732087" y="1381524"/>
                  </a:lnTo>
                  <a:lnTo>
                    <a:pt x="734430" y="1382322"/>
                  </a:lnTo>
                  <a:lnTo>
                    <a:pt x="737554" y="1384317"/>
                  </a:lnTo>
                  <a:lnTo>
                    <a:pt x="740287" y="1386312"/>
                  </a:lnTo>
                  <a:lnTo>
                    <a:pt x="743411" y="1389505"/>
                  </a:lnTo>
                  <a:lnTo>
                    <a:pt x="746535" y="1393096"/>
                  </a:lnTo>
                  <a:lnTo>
                    <a:pt x="749659" y="1397486"/>
                  </a:lnTo>
                  <a:lnTo>
                    <a:pt x="755906" y="1407063"/>
                  </a:lnTo>
                  <a:lnTo>
                    <a:pt x="761373" y="1417837"/>
                  </a:lnTo>
                  <a:lnTo>
                    <a:pt x="766059" y="1427813"/>
                  </a:lnTo>
                  <a:lnTo>
                    <a:pt x="769182" y="1437390"/>
                  </a:lnTo>
                  <a:lnTo>
                    <a:pt x="770744" y="1441780"/>
                  </a:lnTo>
                  <a:lnTo>
                    <a:pt x="771525" y="1445770"/>
                  </a:lnTo>
                  <a:lnTo>
                    <a:pt x="771525" y="1448164"/>
                  </a:lnTo>
                  <a:lnTo>
                    <a:pt x="771525" y="1450159"/>
                  </a:lnTo>
                  <a:lnTo>
                    <a:pt x="770744" y="1451357"/>
                  </a:lnTo>
                  <a:lnTo>
                    <a:pt x="769182" y="1452155"/>
                  </a:lnTo>
                  <a:lnTo>
                    <a:pt x="768011" y="1452155"/>
                  </a:lnTo>
                  <a:lnTo>
                    <a:pt x="766449" y="1450958"/>
                  </a:lnTo>
                  <a:lnTo>
                    <a:pt x="764887" y="1449760"/>
                  </a:lnTo>
                  <a:lnTo>
                    <a:pt x="762544" y="1448563"/>
                  </a:lnTo>
                  <a:lnTo>
                    <a:pt x="759030" y="1444174"/>
                  </a:lnTo>
                  <a:lnTo>
                    <a:pt x="755516" y="1439784"/>
                  </a:lnTo>
                  <a:lnTo>
                    <a:pt x="753173" y="1434996"/>
                  </a:lnTo>
                  <a:lnTo>
                    <a:pt x="752392" y="1433400"/>
                  </a:lnTo>
                  <a:lnTo>
                    <a:pt x="752392" y="1431404"/>
                  </a:lnTo>
                  <a:lnTo>
                    <a:pt x="752001" y="1428611"/>
                  </a:lnTo>
                  <a:lnTo>
                    <a:pt x="750830" y="1426616"/>
                  </a:lnTo>
                  <a:lnTo>
                    <a:pt x="748878" y="1425419"/>
                  </a:lnTo>
                  <a:lnTo>
                    <a:pt x="746925" y="1425020"/>
                  </a:lnTo>
                  <a:lnTo>
                    <a:pt x="746144" y="1425419"/>
                  </a:lnTo>
                  <a:lnTo>
                    <a:pt x="745363" y="1425818"/>
                  </a:lnTo>
                  <a:lnTo>
                    <a:pt x="744582" y="1426616"/>
                  </a:lnTo>
                  <a:lnTo>
                    <a:pt x="743411" y="1427414"/>
                  </a:lnTo>
                  <a:lnTo>
                    <a:pt x="742630" y="1428611"/>
                  </a:lnTo>
                  <a:lnTo>
                    <a:pt x="742240" y="1430207"/>
                  </a:lnTo>
                  <a:lnTo>
                    <a:pt x="741849" y="1432602"/>
                  </a:lnTo>
                  <a:lnTo>
                    <a:pt x="741849" y="1434597"/>
                  </a:lnTo>
                  <a:lnTo>
                    <a:pt x="741459" y="1439385"/>
                  </a:lnTo>
                  <a:lnTo>
                    <a:pt x="740678" y="1443376"/>
                  </a:lnTo>
                  <a:lnTo>
                    <a:pt x="739897" y="1445371"/>
                  </a:lnTo>
                  <a:lnTo>
                    <a:pt x="739116" y="1446967"/>
                  </a:lnTo>
                  <a:lnTo>
                    <a:pt x="737944" y="1448164"/>
                  </a:lnTo>
                  <a:lnTo>
                    <a:pt x="735992" y="1449361"/>
                  </a:lnTo>
                  <a:lnTo>
                    <a:pt x="734430" y="1450558"/>
                  </a:lnTo>
                  <a:lnTo>
                    <a:pt x="732868" y="1452155"/>
                  </a:lnTo>
                  <a:lnTo>
                    <a:pt x="730525" y="1452953"/>
                  </a:lnTo>
                  <a:lnTo>
                    <a:pt x="727792" y="1453352"/>
                  </a:lnTo>
                  <a:lnTo>
                    <a:pt x="721935" y="1454150"/>
                  </a:lnTo>
                  <a:lnTo>
                    <a:pt x="715297" y="1454150"/>
                  </a:lnTo>
                  <a:lnTo>
                    <a:pt x="712173" y="1453751"/>
                  </a:lnTo>
                  <a:lnTo>
                    <a:pt x="709049" y="1452953"/>
                  </a:lnTo>
                  <a:lnTo>
                    <a:pt x="706706" y="1452155"/>
                  </a:lnTo>
                  <a:lnTo>
                    <a:pt x="703973" y="1450558"/>
                  </a:lnTo>
                  <a:lnTo>
                    <a:pt x="701240" y="1448962"/>
                  </a:lnTo>
                  <a:lnTo>
                    <a:pt x="699287" y="1447366"/>
                  </a:lnTo>
                  <a:lnTo>
                    <a:pt x="694992" y="1442977"/>
                  </a:lnTo>
                  <a:lnTo>
                    <a:pt x="691478" y="1438188"/>
                  </a:lnTo>
                  <a:lnTo>
                    <a:pt x="687963" y="1432602"/>
                  </a:lnTo>
                  <a:lnTo>
                    <a:pt x="685230" y="1427015"/>
                  </a:lnTo>
                  <a:lnTo>
                    <a:pt x="682497" y="1421029"/>
                  </a:lnTo>
                  <a:lnTo>
                    <a:pt x="680544" y="1415044"/>
                  </a:lnTo>
                  <a:lnTo>
                    <a:pt x="678982" y="1409058"/>
                  </a:lnTo>
                  <a:lnTo>
                    <a:pt x="676249" y="1399082"/>
                  </a:lnTo>
                  <a:lnTo>
                    <a:pt x="675078" y="1392298"/>
                  </a:lnTo>
                  <a:lnTo>
                    <a:pt x="674687" y="1389106"/>
                  </a:lnTo>
                  <a:lnTo>
                    <a:pt x="674687" y="1388707"/>
                  </a:lnTo>
                  <a:lnTo>
                    <a:pt x="675078" y="1388308"/>
                  </a:lnTo>
                  <a:lnTo>
                    <a:pt x="676249" y="1387909"/>
                  </a:lnTo>
                  <a:lnTo>
                    <a:pt x="679373" y="1387111"/>
                  </a:lnTo>
                  <a:lnTo>
                    <a:pt x="683278" y="1385913"/>
                  </a:lnTo>
                  <a:lnTo>
                    <a:pt x="689525" y="1384716"/>
                  </a:lnTo>
                  <a:lnTo>
                    <a:pt x="698897" y="1383120"/>
                  </a:lnTo>
                  <a:lnTo>
                    <a:pt x="715297" y="1381524"/>
                  </a:lnTo>
                  <a:lnTo>
                    <a:pt x="725449" y="1381125"/>
                  </a:lnTo>
                  <a:close/>
                  <a:moveTo>
                    <a:pt x="1433588" y="1247775"/>
                  </a:moveTo>
                  <a:lnTo>
                    <a:pt x="1439124" y="1247775"/>
                  </a:lnTo>
                  <a:lnTo>
                    <a:pt x="1444264" y="1248175"/>
                  </a:lnTo>
                  <a:lnTo>
                    <a:pt x="1448614" y="1248976"/>
                  </a:lnTo>
                  <a:lnTo>
                    <a:pt x="1451382" y="1249776"/>
                  </a:lnTo>
                  <a:lnTo>
                    <a:pt x="1453359" y="1250977"/>
                  </a:lnTo>
                  <a:lnTo>
                    <a:pt x="1454150" y="1252178"/>
                  </a:lnTo>
                  <a:lnTo>
                    <a:pt x="1454150" y="1253779"/>
                  </a:lnTo>
                  <a:lnTo>
                    <a:pt x="1453359" y="1255380"/>
                  </a:lnTo>
                  <a:lnTo>
                    <a:pt x="1452173" y="1256981"/>
                  </a:lnTo>
                  <a:lnTo>
                    <a:pt x="1450196" y="1258582"/>
                  </a:lnTo>
                  <a:lnTo>
                    <a:pt x="1447428" y="1260183"/>
                  </a:lnTo>
                  <a:lnTo>
                    <a:pt x="1441892" y="1262985"/>
                  </a:lnTo>
                  <a:lnTo>
                    <a:pt x="1435565" y="1264986"/>
                  </a:lnTo>
                  <a:lnTo>
                    <a:pt x="1432402" y="1265387"/>
                  </a:lnTo>
                  <a:lnTo>
                    <a:pt x="1429634" y="1265787"/>
                  </a:lnTo>
                  <a:lnTo>
                    <a:pt x="1427261" y="1265787"/>
                  </a:lnTo>
                  <a:lnTo>
                    <a:pt x="1425284" y="1265387"/>
                  </a:lnTo>
                  <a:lnTo>
                    <a:pt x="1423703" y="1264986"/>
                  </a:lnTo>
                  <a:lnTo>
                    <a:pt x="1422516" y="1264586"/>
                  </a:lnTo>
                  <a:lnTo>
                    <a:pt x="1420539" y="1264586"/>
                  </a:lnTo>
                  <a:lnTo>
                    <a:pt x="1419353" y="1264986"/>
                  </a:lnTo>
                  <a:lnTo>
                    <a:pt x="1418562" y="1265787"/>
                  </a:lnTo>
                  <a:lnTo>
                    <a:pt x="1417376" y="1266588"/>
                  </a:lnTo>
                  <a:lnTo>
                    <a:pt x="1416980" y="1267388"/>
                  </a:lnTo>
                  <a:lnTo>
                    <a:pt x="1416585" y="1268589"/>
                  </a:lnTo>
                  <a:lnTo>
                    <a:pt x="1416190" y="1269790"/>
                  </a:lnTo>
                  <a:lnTo>
                    <a:pt x="1416585" y="1270990"/>
                  </a:lnTo>
                  <a:lnTo>
                    <a:pt x="1416585" y="1272191"/>
                  </a:lnTo>
                  <a:lnTo>
                    <a:pt x="1417376" y="1273392"/>
                  </a:lnTo>
                  <a:lnTo>
                    <a:pt x="1418562" y="1274993"/>
                  </a:lnTo>
                  <a:lnTo>
                    <a:pt x="1419748" y="1276194"/>
                  </a:lnTo>
                  <a:lnTo>
                    <a:pt x="1422121" y="1277395"/>
                  </a:lnTo>
                  <a:lnTo>
                    <a:pt x="1424098" y="1278596"/>
                  </a:lnTo>
                  <a:lnTo>
                    <a:pt x="1428843" y="1280597"/>
                  </a:lnTo>
                  <a:lnTo>
                    <a:pt x="1430820" y="1282198"/>
                  </a:lnTo>
                  <a:lnTo>
                    <a:pt x="1432402" y="1283799"/>
                  </a:lnTo>
                  <a:lnTo>
                    <a:pt x="1433588" y="1285000"/>
                  </a:lnTo>
                  <a:lnTo>
                    <a:pt x="1435170" y="1287001"/>
                  </a:lnTo>
                  <a:lnTo>
                    <a:pt x="1436356" y="1289003"/>
                  </a:lnTo>
                  <a:lnTo>
                    <a:pt x="1436751" y="1291404"/>
                  </a:lnTo>
                  <a:lnTo>
                    <a:pt x="1437542" y="1293406"/>
                  </a:lnTo>
                  <a:lnTo>
                    <a:pt x="1437542" y="1296608"/>
                  </a:lnTo>
                  <a:lnTo>
                    <a:pt x="1437542" y="1299009"/>
                  </a:lnTo>
                  <a:lnTo>
                    <a:pt x="1437147" y="1302612"/>
                  </a:lnTo>
                  <a:lnTo>
                    <a:pt x="1436356" y="1305414"/>
                  </a:lnTo>
                  <a:lnTo>
                    <a:pt x="1435170" y="1309416"/>
                  </a:lnTo>
                  <a:lnTo>
                    <a:pt x="1431611" y="1317422"/>
                  </a:lnTo>
                  <a:lnTo>
                    <a:pt x="1430029" y="1320624"/>
                  </a:lnTo>
                  <a:lnTo>
                    <a:pt x="1428052" y="1323826"/>
                  </a:lnTo>
                  <a:lnTo>
                    <a:pt x="1425680" y="1326628"/>
                  </a:lnTo>
                  <a:lnTo>
                    <a:pt x="1423307" y="1328629"/>
                  </a:lnTo>
                  <a:lnTo>
                    <a:pt x="1420539" y="1331431"/>
                  </a:lnTo>
                  <a:lnTo>
                    <a:pt x="1417771" y="1333032"/>
                  </a:lnTo>
                  <a:lnTo>
                    <a:pt x="1414608" y="1334633"/>
                  </a:lnTo>
                  <a:lnTo>
                    <a:pt x="1411445" y="1336635"/>
                  </a:lnTo>
                  <a:lnTo>
                    <a:pt x="1404722" y="1338636"/>
                  </a:lnTo>
                  <a:lnTo>
                    <a:pt x="1397605" y="1340237"/>
                  </a:lnTo>
                  <a:lnTo>
                    <a:pt x="1390487" y="1341038"/>
                  </a:lnTo>
                  <a:lnTo>
                    <a:pt x="1383370" y="1341438"/>
                  </a:lnTo>
                  <a:lnTo>
                    <a:pt x="1376252" y="1341438"/>
                  </a:lnTo>
                  <a:lnTo>
                    <a:pt x="1369530" y="1341038"/>
                  </a:lnTo>
                  <a:lnTo>
                    <a:pt x="1358063" y="1339437"/>
                  </a:lnTo>
                  <a:lnTo>
                    <a:pt x="1350154" y="1338236"/>
                  </a:lnTo>
                  <a:lnTo>
                    <a:pt x="1347386" y="1337435"/>
                  </a:lnTo>
                  <a:lnTo>
                    <a:pt x="1347386" y="1337835"/>
                  </a:lnTo>
                  <a:lnTo>
                    <a:pt x="1346991" y="1337435"/>
                  </a:lnTo>
                  <a:lnTo>
                    <a:pt x="1346200" y="1337035"/>
                  </a:lnTo>
                  <a:lnTo>
                    <a:pt x="1346200" y="1334633"/>
                  </a:lnTo>
                  <a:lnTo>
                    <a:pt x="1346991" y="1331831"/>
                  </a:lnTo>
                  <a:lnTo>
                    <a:pt x="1347782" y="1326228"/>
                  </a:lnTo>
                  <a:lnTo>
                    <a:pt x="1349363" y="1318623"/>
                  </a:lnTo>
                  <a:lnTo>
                    <a:pt x="1351736" y="1307415"/>
                  </a:lnTo>
                  <a:lnTo>
                    <a:pt x="1355295" y="1296608"/>
                  </a:lnTo>
                  <a:lnTo>
                    <a:pt x="1357667" y="1287402"/>
                  </a:lnTo>
                  <a:lnTo>
                    <a:pt x="1361621" y="1275794"/>
                  </a:lnTo>
                  <a:lnTo>
                    <a:pt x="1363994" y="1270190"/>
                  </a:lnTo>
                  <a:lnTo>
                    <a:pt x="1364785" y="1268589"/>
                  </a:lnTo>
                  <a:lnTo>
                    <a:pt x="1366762" y="1265787"/>
                  </a:lnTo>
                  <a:lnTo>
                    <a:pt x="1369925" y="1262985"/>
                  </a:lnTo>
                  <a:lnTo>
                    <a:pt x="1373484" y="1260183"/>
                  </a:lnTo>
                  <a:lnTo>
                    <a:pt x="1378229" y="1258182"/>
                  </a:lnTo>
                  <a:lnTo>
                    <a:pt x="1383765" y="1256181"/>
                  </a:lnTo>
                  <a:lnTo>
                    <a:pt x="1389301" y="1253779"/>
                  </a:lnTo>
                  <a:lnTo>
                    <a:pt x="1395628" y="1252578"/>
                  </a:lnTo>
                  <a:lnTo>
                    <a:pt x="1401954" y="1250977"/>
                  </a:lnTo>
                  <a:lnTo>
                    <a:pt x="1415399" y="1248976"/>
                  </a:lnTo>
                  <a:lnTo>
                    <a:pt x="1428052" y="1248175"/>
                  </a:lnTo>
                  <a:lnTo>
                    <a:pt x="1433588" y="1247775"/>
                  </a:lnTo>
                  <a:close/>
                  <a:moveTo>
                    <a:pt x="1155700" y="965200"/>
                  </a:moveTo>
                  <a:lnTo>
                    <a:pt x="1161653" y="965597"/>
                  </a:lnTo>
                  <a:lnTo>
                    <a:pt x="1167209" y="966787"/>
                  </a:lnTo>
                  <a:lnTo>
                    <a:pt x="1172766" y="968770"/>
                  </a:lnTo>
                  <a:lnTo>
                    <a:pt x="1177925" y="971944"/>
                  </a:lnTo>
                  <a:lnTo>
                    <a:pt x="1182687" y="975514"/>
                  </a:lnTo>
                  <a:lnTo>
                    <a:pt x="1187450" y="980274"/>
                  </a:lnTo>
                  <a:lnTo>
                    <a:pt x="1192213" y="985431"/>
                  </a:lnTo>
                  <a:lnTo>
                    <a:pt x="1196181" y="991381"/>
                  </a:lnTo>
                  <a:lnTo>
                    <a:pt x="1200150" y="998125"/>
                  </a:lnTo>
                  <a:lnTo>
                    <a:pt x="1204119" y="1005265"/>
                  </a:lnTo>
                  <a:lnTo>
                    <a:pt x="1207691" y="1012802"/>
                  </a:lnTo>
                  <a:lnTo>
                    <a:pt x="1211659" y="1021133"/>
                  </a:lnTo>
                  <a:lnTo>
                    <a:pt x="1214437" y="1029860"/>
                  </a:lnTo>
                  <a:lnTo>
                    <a:pt x="1217613" y="1038984"/>
                  </a:lnTo>
                  <a:lnTo>
                    <a:pt x="1220787" y="1048504"/>
                  </a:lnTo>
                  <a:lnTo>
                    <a:pt x="1225947" y="1068338"/>
                  </a:lnTo>
                  <a:lnTo>
                    <a:pt x="1230313" y="1089363"/>
                  </a:lnTo>
                  <a:lnTo>
                    <a:pt x="1234678" y="1111180"/>
                  </a:lnTo>
                  <a:lnTo>
                    <a:pt x="1237853" y="1133792"/>
                  </a:lnTo>
                  <a:lnTo>
                    <a:pt x="1241028" y="1155609"/>
                  </a:lnTo>
                  <a:lnTo>
                    <a:pt x="1243013" y="1177824"/>
                  </a:lnTo>
                  <a:lnTo>
                    <a:pt x="1245394" y="1198848"/>
                  </a:lnTo>
                  <a:lnTo>
                    <a:pt x="1246981" y="1219476"/>
                  </a:lnTo>
                  <a:lnTo>
                    <a:pt x="1246187" y="1186551"/>
                  </a:lnTo>
                  <a:lnTo>
                    <a:pt x="1342231" y="1244467"/>
                  </a:lnTo>
                  <a:lnTo>
                    <a:pt x="1323181" y="1340465"/>
                  </a:lnTo>
                  <a:lnTo>
                    <a:pt x="1248966" y="1309524"/>
                  </a:lnTo>
                  <a:lnTo>
                    <a:pt x="1245394" y="1284929"/>
                  </a:lnTo>
                  <a:lnTo>
                    <a:pt x="1239441" y="1242087"/>
                  </a:lnTo>
                  <a:lnTo>
                    <a:pt x="1231106" y="1373787"/>
                  </a:lnTo>
                  <a:lnTo>
                    <a:pt x="1230709" y="1379737"/>
                  </a:lnTo>
                  <a:lnTo>
                    <a:pt x="1230313" y="1386084"/>
                  </a:lnTo>
                  <a:lnTo>
                    <a:pt x="1230709" y="1392431"/>
                  </a:lnTo>
                  <a:lnTo>
                    <a:pt x="1232297" y="1399968"/>
                  </a:lnTo>
                  <a:lnTo>
                    <a:pt x="1234281" y="1407902"/>
                  </a:lnTo>
                  <a:lnTo>
                    <a:pt x="1237059" y="1417422"/>
                  </a:lnTo>
                  <a:lnTo>
                    <a:pt x="1241822" y="1428133"/>
                  </a:lnTo>
                  <a:lnTo>
                    <a:pt x="1247775" y="1440430"/>
                  </a:lnTo>
                  <a:lnTo>
                    <a:pt x="1231106" y="1440430"/>
                  </a:lnTo>
                  <a:lnTo>
                    <a:pt x="1242219" y="1446380"/>
                  </a:lnTo>
                  <a:lnTo>
                    <a:pt x="1256109" y="1453124"/>
                  </a:lnTo>
                  <a:lnTo>
                    <a:pt x="1287066" y="1467405"/>
                  </a:lnTo>
                  <a:lnTo>
                    <a:pt x="1313259" y="1479305"/>
                  </a:lnTo>
                  <a:lnTo>
                    <a:pt x="1323975" y="1483669"/>
                  </a:lnTo>
                  <a:lnTo>
                    <a:pt x="1501775" y="1720491"/>
                  </a:lnTo>
                  <a:lnTo>
                    <a:pt x="1401763" y="1798638"/>
                  </a:lnTo>
                  <a:lnTo>
                    <a:pt x="1210469" y="1576494"/>
                  </a:lnTo>
                  <a:lnTo>
                    <a:pt x="1080294" y="1561816"/>
                  </a:lnTo>
                  <a:lnTo>
                    <a:pt x="1080294" y="1563800"/>
                  </a:lnTo>
                  <a:lnTo>
                    <a:pt x="1080294" y="1567370"/>
                  </a:lnTo>
                  <a:lnTo>
                    <a:pt x="1079500" y="1575700"/>
                  </a:lnTo>
                  <a:lnTo>
                    <a:pt x="1077516" y="1587601"/>
                  </a:lnTo>
                  <a:lnTo>
                    <a:pt x="1074341" y="1601088"/>
                  </a:lnTo>
                  <a:lnTo>
                    <a:pt x="1066403" y="1633220"/>
                  </a:lnTo>
                  <a:lnTo>
                    <a:pt x="1056878" y="1669318"/>
                  </a:lnTo>
                  <a:lnTo>
                    <a:pt x="1046956" y="1703830"/>
                  </a:lnTo>
                  <a:lnTo>
                    <a:pt x="1038622" y="1733582"/>
                  </a:lnTo>
                  <a:lnTo>
                    <a:pt x="1030288" y="1762540"/>
                  </a:lnTo>
                  <a:lnTo>
                    <a:pt x="802481" y="1785548"/>
                  </a:lnTo>
                  <a:lnTo>
                    <a:pt x="770731" y="1731201"/>
                  </a:lnTo>
                  <a:lnTo>
                    <a:pt x="904081" y="1706210"/>
                  </a:lnTo>
                  <a:lnTo>
                    <a:pt x="903685" y="1489619"/>
                  </a:lnTo>
                  <a:lnTo>
                    <a:pt x="871935" y="1482479"/>
                  </a:lnTo>
                  <a:lnTo>
                    <a:pt x="869950" y="1471768"/>
                  </a:lnTo>
                  <a:lnTo>
                    <a:pt x="867966" y="1461851"/>
                  </a:lnTo>
                  <a:lnTo>
                    <a:pt x="866378" y="1453124"/>
                  </a:lnTo>
                  <a:lnTo>
                    <a:pt x="864791" y="1445190"/>
                  </a:lnTo>
                  <a:lnTo>
                    <a:pt x="863600" y="1428926"/>
                  </a:lnTo>
                  <a:lnTo>
                    <a:pt x="862806" y="1413455"/>
                  </a:lnTo>
                  <a:lnTo>
                    <a:pt x="862013" y="1373787"/>
                  </a:lnTo>
                  <a:lnTo>
                    <a:pt x="860822" y="1346812"/>
                  </a:lnTo>
                  <a:lnTo>
                    <a:pt x="858044" y="1312697"/>
                  </a:lnTo>
                  <a:lnTo>
                    <a:pt x="854472" y="1175444"/>
                  </a:lnTo>
                  <a:lnTo>
                    <a:pt x="843756" y="1181791"/>
                  </a:lnTo>
                  <a:lnTo>
                    <a:pt x="818753" y="1197658"/>
                  </a:lnTo>
                  <a:lnTo>
                    <a:pt x="802878" y="1208369"/>
                  </a:lnTo>
                  <a:lnTo>
                    <a:pt x="786606" y="1219476"/>
                  </a:lnTo>
                  <a:lnTo>
                    <a:pt x="770731" y="1230980"/>
                  </a:lnTo>
                  <a:lnTo>
                    <a:pt x="756841" y="1242087"/>
                  </a:lnTo>
                  <a:lnTo>
                    <a:pt x="754460" y="1250021"/>
                  </a:lnTo>
                  <a:lnTo>
                    <a:pt x="752872" y="1258351"/>
                  </a:lnTo>
                  <a:lnTo>
                    <a:pt x="752078" y="1266681"/>
                  </a:lnTo>
                  <a:lnTo>
                    <a:pt x="751285" y="1275805"/>
                  </a:lnTo>
                  <a:lnTo>
                    <a:pt x="751285" y="1284532"/>
                  </a:lnTo>
                  <a:lnTo>
                    <a:pt x="751681" y="1292863"/>
                  </a:lnTo>
                  <a:lnTo>
                    <a:pt x="752078" y="1301590"/>
                  </a:lnTo>
                  <a:lnTo>
                    <a:pt x="752872" y="1310317"/>
                  </a:lnTo>
                  <a:lnTo>
                    <a:pt x="754856" y="1325788"/>
                  </a:lnTo>
                  <a:lnTo>
                    <a:pt x="756444" y="1339275"/>
                  </a:lnTo>
                  <a:lnTo>
                    <a:pt x="758031" y="1350382"/>
                  </a:lnTo>
                  <a:lnTo>
                    <a:pt x="758031" y="1354349"/>
                  </a:lnTo>
                  <a:lnTo>
                    <a:pt x="756841" y="1357523"/>
                  </a:lnTo>
                  <a:lnTo>
                    <a:pt x="727869" y="1355539"/>
                  </a:lnTo>
                  <a:lnTo>
                    <a:pt x="715566" y="1354746"/>
                  </a:lnTo>
                  <a:lnTo>
                    <a:pt x="709613" y="1354746"/>
                  </a:lnTo>
                  <a:lnTo>
                    <a:pt x="704453" y="1355143"/>
                  </a:lnTo>
                  <a:lnTo>
                    <a:pt x="698897" y="1355539"/>
                  </a:lnTo>
                  <a:lnTo>
                    <a:pt x="693341" y="1356729"/>
                  </a:lnTo>
                  <a:lnTo>
                    <a:pt x="687785" y="1357919"/>
                  </a:lnTo>
                  <a:lnTo>
                    <a:pt x="682228" y="1359903"/>
                  </a:lnTo>
                  <a:lnTo>
                    <a:pt x="677069" y="1361886"/>
                  </a:lnTo>
                  <a:lnTo>
                    <a:pt x="671116" y="1364663"/>
                  </a:lnTo>
                  <a:lnTo>
                    <a:pt x="664766" y="1367836"/>
                  </a:lnTo>
                  <a:lnTo>
                    <a:pt x="658416" y="1372200"/>
                  </a:lnTo>
                  <a:lnTo>
                    <a:pt x="657225" y="1367043"/>
                  </a:lnTo>
                  <a:lnTo>
                    <a:pt x="655241" y="1361093"/>
                  </a:lnTo>
                  <a:lnTo>
                    <a:pt x="654050" y="1355143"/>
                  </a:lnTo>
                  <a:lnTo>
                    <a:pt x="653256" y="1348399"/>
                  </a:lnTo>
                  <a:lnTo>
                    <a:pt x="651669" y="1333325"/>
                  </a:lnTo>
                  <a:lnTo>
                    <a:pt x="650875" y="1316267"/>
                  </a:lnTo>
                  <a:lnTo>
                    <a:pt x="650875" y="1296830"/>
                  </a:lnTo>
                  <a:lnTo>
                    <a:pt x="651272" y="1274615"/>
                  </a:lnTo>
                  <a:lnTo>
                    <a:pt x="652066" y="1251211"/>
                  </a:lnTo>
                  <a:lnTo>
                    <a:pt x="653653" y="1225029"/>
                  </a:lnTo>
                  <a:lnTo>
                    <a:pt x="660797" y="1208369"/>
                  </a:lnTo>
                  <a:lnTo>
                    <a:pt x="667147" y="1194881"/>
                  </a:lnTo>
                  <a:lnTo>
                    <a:pt x="670322" y="1188931"/>
                  </a:lnTo>
                  <a:lnTo>
                    <a:pt x="673497" y="1183774"/>
                  </a:lnTo>
                  <a:lnTo>
                    <a:pt x="680244" y="1174254"/>
                  </a:lnTo>
                  <a:lnTo>
                    <a:pt x="687388" y="1164733"/>
                  </a:lnTo>
                  <a:lnTo>
                    <a:pt x="696119" y="1155213"/>
                  </a:lnTo>
                  <a:lnTo>
                    <a:pt x="706438" y="1143312"/>
                  </a:lnTo>
                  <a:lnTo>
                    <a:pt x="718741" y="1129031"/>
                  </a:lnTo>
                  <a:lnTo>
                    <a:pt x="738585" y="1108007"/>
                  </a:lnTo>
                  <a:lnTo>
                    <a:pt x="756047" y="1088966"/>
                  </a:lnTo>
                  <a:lnTo>
                    <a:pt x="785416" y="1057231"/>
                  </a:lnTo>
                  <a:lnTo>
                    <a:pt x="797719" y="1043744"/>
                  </a:lnTo>
                  <a:lnTo>
                    <a:pt x="809228" y="1032240"/>
                  </a:lnTo>
                  <a:lnTo>
                    <a:pt x="820738" y="1021926"/>
                  </a:lnTo>
                  <a:lnTo>
                    <a:pt x="831056" y="1012802"/>
                  </a:lnTo>
                  <a:lnTo>
                    <a:pt x="836613" y="1008439"/>
                  </a:lnTo>
                  <a:lnTo>
                    <a:pt x="842169" y="1004869"/>
                  </a:lnTo>
                  <a:lnTo>
                    <a:pt x="848122" y="1000902"/>
                  </a:lnTo>
                  <a:lnTo>
                    <a:pt x="854075" y="997331"/>
                  </a:lnTo>
                  <a:lnTo>
                    <a:pt x="860028" y="994555"/>
                  </a:lnTo>
                  <a:lnTo>
                    <a:pt x="866378" y="991381"/>
                  </a:lnTo>
                  <a:lnTo>
                    <a:pt x="873125" y="988208"/>
                  </a:lnTo>
                  <a:lnTo>
                    <a:pt x="880269" y="985828"/>
                  </a:lnTo>
                  <a:lnTo>
                    <a:pt x="895350" y="980274"/>
                  </a:lnTo>
                  <a:lnTo>
                    <a:pt x="912416" y="975117"/>
                  </a:lnTo>
                  <a:lnTo>
                    <a:pt x="932260" y="970753"/>
                  </a:lnTo>
                  <a:lnTo>
                    <a:pt x="954881" y="965597"/>
                  </a:lnTo>
                  <a:lnTo>
                    <a:pt x="963613" y="965993"/>
                  </a:lnTo>
                  <a:lnTo>
                    <a:pt x="979488" y="966787"/>
                  </a:lnTo>
                  <a:lnTo>
                    <a:pt x="1004491" y="968373"/>
                  </a:lnTo>
                  <a:lnTo>
                    <a:pt x="1089819" y="1240103"/>
                  </a:lnTo>
                  <a:lnTo>
                    <a:pt x="1081484" y="1159179"/>
                  </a:lnTo>
                  <a:lnTo>
                    <a:pt x="1077516" y="1013199"/>
                  </a:lnTo>
                  <a:lnTo>
                    <a:pt x="1071959" y="999315"/>
                  </a:lnTo>
                  <a:lnTo>
                    <a:pt x="1083072" y="980671"/>
                  </a:lnTo>
                  <a:lnTo>
                    <a:pt x="1107281" y="980671"/>
                  </a:lnTo>
                  <a:lnTo>
                    <a:pt x="1117600" y="999315"/>
                  </a:lnTo>
                  <a:lnTo>
                    <a:pt x="1112837" y="1015579"/>
                  </a:lnTo>
                  <a:lnTo>
                    <a:pt x="1142206" y="1228203"/>
                  </a:lnTo>
                  <a:lnTo>
                    <a:pt x="1137841" y="971944"/>
                  </a:lnTo>
                  <a:lnTo>
                    <a:pt x="1146572" y="967580"/>
                  </a:lnTo>
                  <a:lnTo>
                    <a:pt x="1148953" y="966390"/>
                  </a:lnTo>
                  <a:lnTo>
                    <a:pt x="1149350" y="965597"/>
                  </a:lnTo>
                  <a:lnTo>
                    <a:pt x="1155700" y="965200"/>
                  </a:lnTo>
                  <a:close/>
                  <a:moveTo>
                    <a:pt x="931148" y="736601"/>
                  </a:moveTo>
                  <a:lnTo>
                    <a:pt x="929554" y="751285"/>
                  </a:lnTo>
                  <a:lnTo>
                    <a:pt x="928757" y="762794"/>
                  </a:lnTo>
                  <a:lnTo>
                    <a:pt x="929155" y="762794"/>
                  </a:lnTo>
                  <a:lnTo>
                    <a:pt x="929554" y="751285"/>
                  </a:lnTo>
                  <a:lnTo>
                    <a:pt x="930351" y="746126"/>
                  </a:lnTo>
                  <a:lnTo>
                    <a:pt x="931148" y="741363"/>
                  </a:lnTo>
                  <a:lnTo>
                    <a:pt x="931148" y="736601"/>
                  </a:lnTo>
                  <a:close/>
                  <a:moveTo>
                    <a:pt x="949086" y="679054"/>
                  </a:moveTo>
                  <a:lnTo>
                    <a:pt x="948289" y="679847"/>
                  </a:lnTo>
                  <a:lnTo>
                    <a:pt x="945499" y="681435"/>
                  </a:lnTo>
                  <a:lnTo>
                    <a:pt x="943904" y="683419"/>
                  </a:lnTo>
                  <a:lnTo>
                    <a:pt x="941911" y="686991"/>
                  </a:lnTo>
                  <a:lnTo>
                    <a:pt x="945897" y="682625"/>
                  </a:lnTo>
                  <a:lnTo>
                    <a:pt x="948289" y="681038"/>
                  </a:lnTo>
                  <a:lnTo>
                    <a:pt x="950282" y="679054"/>
                  </a:lnTo>
                  <a:lnTo>
                    <a:pt x="949086" y="679054"/>
                  </a:lnTo>
                  <a:close/>
                  <a:moveTo>
                    <a:pt x="1038375" y="620713"/>
                  </a:moveTo>
                  <a:lnTo>
                    <a:pt x="1049138" y="620713"/>
                  </a:lnTo>
                  <a:lnTo>
                    <a:pt x="1059502" y="621110"/>
                  </a:lnTo>
                  <a:lnTo>
                    <a:pt x="1069866" y="622300"/>
                  </a:lnTo>
                  <a:lnTo>
                    <a:pt x="1079432" y="623491"/>
                  </a:lnTo>
                  <a:lnTo>
                    <a:pt x="1088999" y="625872"/>
                  </a:lnTo>
                  <a:lnTo>
                    <a:pt x="1098167" y="627857"/>
                  </a:lnTo>
                  <a:lnTo>
                    <a:pt x="1106937" y="630238"/>
                  </a:lnTo>
                  <a:lnTo>
                    <a:pt x="1115307" y="633413"/>
                  </a:lnTo>
                  <a:lnTo>
                    <a:pt x="1123678" y="636191"/>
                  </a:lnTo>
                  <a:lnTo>
                    <a:pt x="1130853" y="639763"/>
                  </a:lnTo>
                  <a:lnTo>
                    <a:pt x="1138028" y="642938"/>
                  </a:lnTo>
                  <a:lnTo>
                    <a:pt x="1144805" y="646510"/>
                  </a:lnTo>
                  <a:lnTo>
                    <a:pt x="1156365" y="652860"/>
                  </a:lnTo>
                  <a:lnTo>
                    <a:pt x="1166729" y="659607"/>
                  </a:lnTo>
                  <a:lnTo>
                    <a:pt x="1174701" y="664766"/>
                  </a:lnTo>
                  <a:lnTo>
                    <a:pt x="1180680" y="669529"/>
                  </a:lnTo>
                  <a:lnTo>
                    <a:pt x="1185862" y="673497"/>
                  </a:lnTo>
                  <a:lnTo>
                    <a:pt x="1185862" y="676275"/>
                  </a:lnTo>
                  <a:lnTo>
                    <a:pt x="1185862" y="684213"/>
                  </a:lnTo>
                  <a:lnTo>
                    <a:pt x="1185065" y="688975"/>
                  </a:lnTo>
                  <a:lnTo>
                    <a:pt x="1183869" y="694532"/>
                  </a:lnTo>
                  <a:lnTo>
                    <a:pt x="1182274" y="700088"/>
                  </a:lnTo>
                  <a:lnTo>
                    <a:pt x="1180281" y="704850"/>
                  </a:lnTo>
                  <a:lnTo>
                    <a:pt x="1179086" y="707629"/>
                  </a:lnTo>
                  <a:lnTo>
                    <a:pt x="1177093" y="710010"/>
                  </a:lnTo>
                  <a:lnTo>
                    <a:pt x="1175498" y="711994"/>
                  </a:lnTo>
                  <a:lnTo>
                    <a:pt x="1173505" y="713979"/>
                  </a:lnTo>
                  <a:lnTo>
                    <a:pt x="1170715" y="715963"/>
                  </a:lnTo>
                  <a:lnTo>
                    <a:pt x="1168323" y="717154"/>
                  </a:lnTo>
                  <a:lnTo>
                    <a:pt x="1165533" y="718344"/>
                  </a:lnTo>
                  <a:lnTo>
                    <a:pt x="1161945" y="719138"/>
                  </a:lnTo>
                  <a:lnTo>
                    <a:pt x="1158756" y="719535"/>
                  </a:lnTo>
                  <a:lnTo>
                    <a:pt x="1154770" y="719535"/>
                  </a:lnTo>
                  <a:lnTo>
                    <a:pt x="1150784" y="719138"/>
                  </a:lnTo>
                  <a:lnTo>
                    <a:pt x="1146001" y="718344"/>
                  </a:lnTo>
                  <a:lnTo>
                    <a:pt x="1140819" y="717154"/>
                  </a:lnTo>
                  <a:lnTo>
                    <a:pt x="1135238" y="715566"/>
                  </a:lnTo>
                  <a:lnTo>
                    <a:pt x="1129259" y="712788"/>
                  </a:lnTo>
                  <a:lnTo>
                    <a:pt x="1123678" y="710010"/>
                  </a:lnTo>
                  <a:lnTo>
                    <a:pt x="1120091" y="708819"/>
                  </a:lnTo>
                  <a:lnTo>
                    <a:pt x="1114112" y="707629"/>
                  </a:lnTo>
                  <a:lnTo>
                    <a:pt x="1098964" y="704850"/>
                  </a:lnTo>
                  <a:lnTo>
                    <a:pt x="1083418" y="702072"/>
                  </a:lnTo>
                  <a:lnTo>
                    <a:pt x="1077439" y="700882"/>
                  </a:lnTo>
                  <a:lnTo>
                    <a:pt x="1073852" y="700088"/>
                  </a:lnTo>
                  <a:lnTo>
                    <a:pt x="1104545" y="714772"/>
                  </a:lnTo>
                  <a:lnTo>
                    <a:pt x="1118895" y="721122"/>
                  </a:lnTo>
                  <a:lnTo>
                    <a:pt x="1125671" y="723504"/>
                  </a:lnTo>
                  <a:lnTo>
                    <a:pt x="1132448" y="725885"/>
                  </a:lnTo>
                  <a:lnTo>
                    <a:pt x="1138826" y="728266"/>
                  </a:lnTo>
                  <a:lnTo>
                    <a:pt x="1144805" y="729457"/>
                  </a:lnTo>
                  <a:lnTo>
                    <a:pt x="1150784" y="730647"/>
                  </a:lnTo>
                  <a:lnTo>
                    <a:pt x="1155966" y="731044"/>
                  </a:lnTo>
                  <a:lnTo>
                    <a:pt x="1161148" y="730647"/>
                  </a:lnTo>
                  <a:lnTo>
                    <a:pt x="1165931" y="729457"/>
                  </a:lnTo>
                  <a:lnTo>
                    <a:pt x="1170316" y="727869"/>
                  </a:lnTo>
                  <a:lnTo>
                    <a:pt x="1174302" y="725091"/>
                  </a:lnTo>
                  <a:lnTo>
                    <a:pt x="1175498" y="735410"/>
                  </a:lnTo>
                  <a:lnTo>
                    <a:pt x="1175897" y="744935"/>
                  </a:lnTo>
                  <a:lnTo>
                    <a:pt x="1175498" y="753666"/>
                  </a:lnTo>
                  <a:lnTo>
                    <a:pt x="1175099" y="762397"/>
                  </a:lnTo>
                  <a:lnTo>
                    <a:pt x="1176694" y="761207"/>
                  </a:lnTo>
                  <a:lnTo>
                    <a:pt x="1177491" y="760413"/>
                  </a:lnTo>
                  <a:lnTo>
                    <a:pt x="1178687" y="760016"/>
                  </a:lnTo>
                  <a:lnTo>
                    <a:pt x="1179086" y="760413"/>
                  </a:lnTo>
                  <a:lnTo>
                    <a:pt x="1179484" y="761207"/>
                  </a:lnTo>
                  <a:lnTo>
                    <a:pt x="1179883" y="763985"/>
                  </a:lnTo>
                  <a:lnTo>
                    <a:pt x="1180281" y="767954"/>
                  </a:lnTo>
                  <a:lnTo>
                    <a:pt x="1180281" y="773113"/>
                  </a:lnTo>
                  <a:lnTo>
                    <a:pt x="1179086" y="785813"/>
                  </a:lnTo>
                  <a:lnTo>
                    <a:pt x="1177491" y="800498"/>
                  </a:lnTo>
                  <a:lnTo>
                    <a:pt x="1175498" y="814388"/>
                  </a:lnTo>
                  <a:lnTo>
                    <a:pt x="1173505" y="826294"/>
                  </a:lnTo>
                  <a:lnTo>
                    <a:pt x="1171911" y="833438"/>
                  </a:lnTo>
                  <a:lnTo>
                    <a:pt x="1170715" y="834629"/>
                  </a:lnTo>
                  <a:lnTo>
                    <a:pt x="1170316" y="834232"/>
                  </a:lnTo>
                  <a:lnTo>
                    <a:pt x="1169519" y="842169"/>
                  </a:lnTo>
                  <a:lnTo>
                    <a:pt x="1168323" y="849710"/>
                  </a:lnTo>
                  <a:lnTo>
                    <a:pt x="1166729" y="856854"/>
                  </a:lnTo>
                  <a:lnTo>
                    <a:pt x="1165134" y="863998"/>
                  </a:lnTo>
                  <a:lnTo>
                    <a:pt x="1162742" y="870744"/>
                  </a:lnTo>
                  <a:lnTo>
                    <a:pt x="1160351" y="877491"/>
                  </a:lnTo>
                  <a:lnTo>
                    <a:pt x="1157959" y="883841"/>
                  </a:lnTo>
                  <a:lnTo>
                    <a:pt x="1154770" y="890191"/>
                  </a:lnTo>
                  <a:lnTo>
                    <a:pt x="1151980" y="896541"/>
                  </a:lnTo>
                  <a:lnTo>
                    <a:pt x="1148791" y="902098"/>
                  </a:lnTo>
                  <a:lnTo>
                    <a:pt x="1145602" y="907654"/>
                  </a:lnTo>
                  <a:lnTo>
                    <a:pt x="1141616" y="913210"/>
                  </a:lnTo>
                  <a:lnTo>
                    <a:pt x="1138028" y="918370"/>
                  </a:lnTo>
                  <a:lnTo>
                    <a:pt x="1134042" y="923529"/>
                  </a:lnTo>
                  <a:lnTo>
                    <a:pt x="1126070" y="932260"/>
                  </a:lnTo>
                  <a:lnTo>
                    <a:pt x="1117699" y="940595"/>
                  </a:lnTo>
                  <a:lnTo>
                    <a:pt x="1108531" y="947738"/>
                  </a:lnTo>
                  <a:lnTo>
                    <a:pt x="1099762" y="954088"/>
                  </a:lnTo>
                  <a:lnTo>
                    <a:pt x="1090593" y="959248"/>
                  </a:lnTo>
                  <a:lnTo>
                    <a:pt x="1081027" y="963216"/>
                  </a:lnTo>
                  <a:lnTo>
                    <a:pt x="1077041" y="964804"/>
                  </a:lnTo>
                  <a:lnTo>
                    <a:pt x="1072257" y="966391"/>
                  </a:lnTo>
                  <a:lnTo>
                    <a:pt x="1067474" y="967185"/>
                  </a:lnTo>
                  <a:lnTo>
                    <a:pt x="1063488" y="967979"/>
                  </a:lnTo>
                  <a:lnTo>
                    <a:pt x="1059103" y="968376"/>
                  </a:lnTo>
                  <a:lnTo>
                    <a:pt x="1054719" y="968376"/>
                  </a:lnTo>
                  <a:lnTo>
                    <a:pt x="1051530" y="968376"/>
                  </a:lnTo>
                  <a:lnTo>
                    <a:pt x="1047543" y="967979"/>
                  </a:lnTo>
                  <a:lnTo>
                    <a:pt x="1043956" y="967185"/>
                  </a:lnTo>
                  <a:lnTo>
                    <a:pt x="1039970" y="965995"/>
                  </a:lnTo>
                  <a:lnTo>
                    <a:pt x="1031998" y="962820"/>
                  </a:lnTo>
                  <a:lnTo>
                    <a:pt x="1023627" y="958851"/>
                  </a:lnTo>
                  <a:lnTo>
                    <a:pt x="1014857" y="953295"/>
                  </a:lnTo>
                  <a:lnTo>
                    <a:pt x="1006088" y="947341"/>
                  </a:lnTo>
                  <a:lnTo>
                    <a:pt x="997318" y="939801"/>
                  </a:lnTo>
                  <a:lnTo>
                    <a:pt x="988549" y="931863"/>
                  </a:lnTo>
                  <a:lnTo>
                    <a:pt x="979779" y="922338"/>
                  </a:lnTo>
                  <a:lnTo>
                    <a:pt x="971807" y="912813"/>
                  </a:lnTo>
                  <a:lnTo>
                    <a:pt x="963835" y="902098"/>
                  </a:lnTo>
                  <a:lnTo>
                    <a:pt x="956660" y="890985"/>
                  </a:lnTo>
                  <a:lnTo>
                    <a:pt x="949883" y="878682"/>
                  </a:lnTo>
                  <a:lnTo>
                    <a:pt x="943904" y="865982"/>
                  </a:lnTo>
                  <a:lnTo>
                    <a:pt x="941512" y="859632"/>
                  </a:lnTo>
                  <a:lnTo>
                    <a:pt x="938722" y="852885"/>
                  </a:lnTo>
                  <a:lnTo>
                    <a:pt x="936729" y="846138"/>
                  </a:lnTo>
                  <a:lnTo>
                    <a:pt x="934736" y="839391"/>
                  </a:lnTo>
                  <a:lnTo>
                    <a:pt x="933540" y="843757"/>
                  </a:lnTo>
                  <a:lnTo>
                    <a:pt x="931547" y="847329"/>
                  </a:lnTo>
                  <a:lnTo>
                    <a:pt x="929554" y="849710"/>
                  </a:lnTo>
                  <a:lnTo>
                    <a:pt x="928757" y="850107"/>
                  </a:lnTo>
                  <a:lnTo>
                    <a:pt x="927960" y="850504"/>
                  </a:lnTo>
                  <a:lnTo>
                    <a:pt x="926764" y="850107"/>
                  </a:lnTo>
                  <a:lnTo>
                    <a:pt x="925568" y="849710"/>
                  </a:lnTo>
                  <a:lnTo>
                    <a:pt x="924372" y="848123"/>
                  </a:lnTo>
                  <a:lnTo>
                    <a:pt x="923575" y="846535"/>
                  </a:lnTo>
                  <a:lnTo>
                    <a:pt x="921582" y="842963"/>
                  </a:lnTo>
                  <a:lnTo>
                    <a:pt x="920386" y="837407"/>
                  </a:lnTo>
                  <a:lnTo>
                    <a:pt x="918791" y="831057"/>
                  </a:lnTo>
                  <a:lnTo>
                    <a:pt x="917596" y="823516"/>
                  </a:lnTo>
                  <a:lnTo>
                    <a:pt x="917197" y="815182"/>
                  </a:lnTo>
                  <a:lnTo>
                    <a:pt x="916798" y="806054"/>
                  </a:lnTo>
                  <a:lnTo>
                    <a:pt x="917197" y="798116"/>
                  </a:lnTo>
                  <a:lnTo>
                    <a:pt x="917596" y="790576"/>
                  </a:lnTo>
                  <a:lnTo>
                    <a:pt x="918393" y="783829"/>
                  </a:lnTo>
                  <a:lnTo>
                    <a:pt x="919987" y="777479"/>
                  </a:lnTo>
                  <a:lnTo>
                    <a:pt x="921183" y="772319"/>
                  </a:lnTo>
                  <a:lnTo>
                    <a:pt x="922379" y="767954"/>
                  </a:lnTo>
                  <a:lnTo>
                    <a:pt x="924372" y="764779"/>
                  </a:lnTo>
                  <a:lnTo>
                    <a:pt x="925169" y="763588"/>
                  </a:lnTo>
                  <a:lnTo>
                    <a:pt x="926365" y="763191"/>
                  </a:lnTo>
                  <a:lnTo>
                    <a:pt x="923176" y="759619"/>
                  </a:lnTo>
                  <a:lnTo>
                    <a:pt x="920785" y="756444"/>
                  </a:lnTo>
                  <a:lnTo>
                    <a:pt x="918393" y="752476"/>
                  </a:lnTo>
                  <a:lnTo>
                    <a:pt x="916798" y="748507"/>
                  </a:lnTo>
                  <a:lnTo>
                    <a:pt x="915204" y="744538"/>
                  </a:lnTo>
                  <a:lnTo>
                    <a:pt x="914407" y="739776"/>
                  </a:lnTo>
                  <a:lnTo>
                    <a:pt x="913609" y="735807"/>
                  </a:lnTo>
                  <a:lnTo>
                    <a:pt x="913211" y="731044"/>
                  </a:lnTo>
                  <a:lnTo>
                    <a:pt x="912812" y="727076"/>
                  </a:lnTo>
                  <a:lnTo>
                    <a:pt x="912812" y="721916"/>
                  </a:lnTo>
                  <a:lnTo>
                    <a:pt x="913609" y="712391"/>
                  </a:lnTo>
                  <a:lnTo>
                    <a:pt x="915204" y="703263"/>
                  </a:lnTo>
                  <a:lnTo>
                    <a:pt x="917197" y="694135"/>
                  </a:lnTo>
                  <a:lnTo>
                    <a:pt x="920386" y="685007"/>
                  </a:lnTo>
                  <a:lnTo>
                    <a:pt x="923575" y="676672"/>
                  </a:lnTo>
                  <a:lnTo>
                    <a:pt x="927162" y="668735"/>
                  </a:lnTo>
                  <a:lnTo>
                    <a:pt x="930750" y="661988"/>
                  </a:lnTo>
                  <a:lnTo>
                    <a:pt x="934337" y="656035"/>
                  </a:lnTo>
                  <a:lnTo>
                    <a:pt x="937526" y="651272"/>
                  </a:lnTo>
                  <a:lnTo>
                    <a:pt x="940715" y="647700"/>
                  </a:lnTo>
                  <a:lnTo>
                    <a:pt x="943107" y="646113"/>
                  </a:lnTo>
                  <a:lnTo>
                    <a:pt x="955862" y="639763"/>
                  </a:lnTo>
                  <a:lnTo>
                    <a:pt x="968219" y="634604"/>
                  </a:lnTo>
                  <a:lnTo>
                    <a:pt x="980178" y="630238"/>
                  </a:lnTo>
                  <a:lnTo>
                    <a:pt x="992535" y="627063"/>
                  </a:lnTo>
                  <a:lnTo>
                    <a:pt x="1004493" y="624285"/>
                  </a:lnTo>
                  <a:lnTo>
                    <a:pt x="1016053" y="622300"/>
                  </a:lnTo>
                  <a:lnTo>
                    <a:pt x="1027214" y="621110"/>
                  </a:lnTo>
                  <a:lnTo>
                    <a:pt x="1038375" y="620713"/>
                  </a:lnTo>
                  <a:close/>
                  <a:moveTo>
                    <a:pt x="1043186" y="515586"/>
                  </a:moveTo>
                  <a:lnTo>
                    <a:pt x="1022934" y="515983"/>
                  </a:lnTo>
                  <a:lnTo>
                    <a:pt x="1002682" y="516777"/>
                  </a:lnTo>
                  <a:lnTo>
                    <a:pt x="982827" y="518364"/>
                  </a:lnTo>
                  <a:lnTo>
                    <a:pt x="962972" y="519952"/>
                  </a:lnTo>
                  <a:lnTo>
                    <a:pt x="943514" y="521937"/>
                  </a:lnTo>
                  <a:lnTo>
                    <a:pt x="924056" y="525113"/>
                  </a:lnTo>
                  <a:lnTo>
                    <a:pt x="904598" y="527891"/>
                  </a:lnTo>
                  <a:lnTo>
                    <a:pt x="885140" y="531861"/>
                  </a:lnTo>
                  <a:lnTo>
                    <a:pt x="866476" y="535830"/>
                  </a:lnTo>
                  <a:lnTo>
                    <a:pt x="847812" y="540594"/>
                  </a:lnTo>
                  <a:lnTo>
                    <a:pt x="829148" y="545754"/>
                  </a:lnTo>
                  <a:lnTo>
                    <a:pt x="810485" y="550914"/>
                  </a:lnTo>
                  <a:lnTo>
                    <a:pt x="792218" y="556869"/>
                  </a:lnTo>
                  <a:lnTo>
                    <a:pt x="774348" y="563220"/>
                  </a:lnTo>
                  <a:lnTo>
                    <a:pt x="756082" y="569968"/>
                  </a:lnTo>
                  <a:lnTo>
                    <a:pt x="738609" y="577113"/>
                  </a:lnTo>
                  <a:lnTo>
                    <a:pt x="721137" y="585449"/>
                  </a:lnTo>
                  <a:lnTo>
                    <a:pt x="704061" y="593388"/>
                  </a:lnTo>
                  <a:lnTo>
                    <a:pt x="686986" y="601724"/>
                  </a:lnTo>
                  <a:lnTo>
                    <a:pt x="670308" y="610457"/>
                  </a:lnTo>
                  <a:lnTo>
                    <a:pt x="653630" y="619587"/>
                  </a:lnTo>
                  <a:lnTo>
                    <a:pt x="637745" y="629114"/>
                  </a:lnTo>
                  <a:lnTo>
                    <a:pt x="621861" y="639037"/>
                  </a:lnTo>
                  <a:lnTo>
                    <a:pt x="605977" y="649755"/>
                  </a:lnTo>
                  <a:lnTo>
                    <a:pt x="590490" y="660473"/>
                  </a:lnTo>
                  <a:lnTo>
                    <a:pt x="575400" y="671190"/>
                  </a:lnTo>
                  <a:lnTo>
                    <a:pt x="559913" y="682702"/>
                  </a:lnTo>
                  <a:lnTo>
                    <a:pt x="545617" y="694610"/>
                  </a:lnTo>
                  <a:lnTo>
                    <a:pt x="531322" y="706519"/>
                  </a:lnTo>
                  <a:lnTo>
                    <a:pt x="517026" y="719221"/>
                  </a:lnTo>
                  <a:lnTo>
                    <a:pt x="503525" y="731924"/>
                  </a:lnTo>
                  <a:lnTo>
                    <a:pt x="490023" y="745023"/>
                  </a:lnTo>
                  <a:lnTo>
                    <a:pt x="476919" y="758520"/>
                  </a:lnTo>
                  <a:lnTo>
                    <a:pt x="464212" y="772413"/>
                  </a:lnTo>
                  <a:lnTo>
                    <a:pt x="451504" y="786306"/>
                  </a:lnTo>
                  <a:lnTo>
                    <a:pt x="439591" y="800596"/>
                  </a:lnTo>
                  <a:lnTo>
                    <a:pt x="427678" y="815680"/>
                  </a:lnTo>
                  <a:lnTo>
                    <a:pt x="416162" y="830368"/>
                  </a:lnTo>
                  <a:lnTo>
                    <a:pt x="405441" y="845452"/>
                  </a:lnTo>
                  <a:lnTo>
                    <a:pt x="394322" y="860933"/>
                  </a:lnTo>
                  <a:lnTo>
                    <a:pt x="383997" y="876811"/>
                  </a:lnTo>
                  <a:lnTo>
                    <a:pt x="374070" y="892689"/>
                  </a:lnTo>
                  <a:lnTo>
                    <a:pt x="364539" y="908964"/>
                  </a:lnTo>
                  <a:lnTo>
                    <a:pt x="355009" y="925636"/>
                  </a:lnTo>
                  <a:lnTo>
                    <a:pt x="346272" y="941911"/>
                  </a:lnTo>
                  <a:lnTo>
                    <a:pt x="337933" y="959377"/>
                  </a:lnTo>
                  <a:lnTo>
                    <a:pt x="329594" y="976048"/>
                  </a:lnTo>
                  <a:lnTo>
                    <a:pt x="322049" y="993911"/>
                  </a:lnTo>
                  <a:lnTo>
                    <a:pt x="314901" y="1011377"/>
                  </a:lnTo>
                  <a:lnTo>
                    <a:pt x="308151" y="1029240"/>
                  </a:lnTo>
                  <a:lnTo>
                    <a:pt x="301797" y="1047500"/>
                  </a:lnTo>
                  <a:lnTo>
                    <a:pt x="295840" y="1065362"/>
                  </a:lnTo>
                  <a:lnTo>
                    <a:pt x="290678" y="1084019"/>
                  </a:lnTo>
                  <a:lnTo>
                    <a:pt x="285516" y="1102676"/>
                  </a:lnTo>
                  <a:lnTo>
                    <a:pt x="280751" y="1121729"/>
                  </a:lnTo>
                  <a:lnTo>
                    <a:pt x="276780" y="1140783"/>
                  </a:lnTo>
                  <a:lnTo>
                    <a:pt x="272809" y="1159440"/>
                  </a:lnTo>
                  <a:lnTo>
                    <a:pt x="270029" y="1178890"/>
                  </a:lnTo>
                  <a:lnTo>
                    <a:pt x="266852" y="1198341"/>
                  </a:lnTo>
                  <a:lnTo>
                    <a:pt x="264867" y="1218188"/>
                  </a:lnTo>
                  <a:lnTo>
                    <a:pt x="263278" y="1237639"/>
                  </a:lnTo>
                  <a:lnTo>
                    <a:pt x="261690" y="1257883"/>
                  </a:lnTo>
                  <a:lnTo>
                    <a:pt x="260896" y="1277731"/>
                  </a:lnTo>
                  <a:lnTo>
                    <a:pt x="260498" y="1297975"/>
                  </a:lnTo>
                  <a:lnTo>
                    <a:pt x="260896" y="1318220"/>
                  </a:lnTo>
                  <a:lnTo>
                    <a:pt x="261690" y="1338067"/>
                  </a:lnTo>
                  <a:lnTo>
                    <a:pt x="263278" y="1357915"/>
                  </a:lnTo>
                  <a:lnTo>
                    <a:pt x="264867" y="1377763"/>
                  </a:lnTo>
                  <a:lnTo>
                    <a:pt x="266852" y="1397213"/>
                  </a:lnTo>
                  <a:lnTo>
                    <a:pt x="270029" y="1416664"/>
                  </a:lnTo>
                  <a:lnTo>
                    <a:pt x="272809" y="1436114"/>
                  </a:lnTo>
                  <a:lnTo>
                    <a:pt x="276780" y="1455168"/>
                  </a:lnTo>
                  <a:lnTo>
                    <a:pt x="280751" y="1474222"/>
                  </a:lnTo>
                  <a:lnTo>
                    <a:pt x="285516" y="1493275"/>
                  </a:lnTo>
                  <a:lnTo>
                    <a:pt x="290678" y="1511535"/>
                  </a:lnTo>
                  <a:lnTo>
                    <a:pt x="295840" y="1530192"/>
                  </a:lnTo>
                  <a:lnTo>
                    <a:pt x="301797" y="1548452"/>
                  </a:lnTo>
                  <a:lnTo>
                    <a:pt x="308151" y="1566314"/>
                  </a:lnTo>
                  <a:lnTo>
                    <a:pt x="314901" y="1584177"/>
                  </a:lnTo>
                  <a:lnTo>
                    <a:pt x="322049" y="1602040"/>
                  </a:lnTo>
                  <a:lnTo>
                    <a:pt x="329594" y="1619109"/>
                  </a:lnTo>
                  <a:lnTo>
                    <a:pt x="337933" y="1636575"/>
                  </a:lnTo>
                  <a:lnTo>
                    <a:pt x="346272" y="1653247"/>
                  </a:lnTo>
                  <a:lnTo>
                    <a:pt x="355009" y="1670316"/>
                  </a:lnTo>
                  <a:lnTo>
                    <a:pt x="364539" y="1686591"/>
                  </a:lnTo>
                  <a:lnTo>
                    <a:pt x="374070" y="1703262"/>
                  </a:lnTo>
                  <a:lnTo>
                    <a:pt x="383997" y="1719140"/>
                  </a:lnTo>
                  <a:lnTo>
                    <a:pt x="394322" y="1734622"/>
                  </a:lnTo>
                  <a:lnTo>
                    <a:pt x="405441" y="1750500"/>
                  </a:lnTo>
                  <a:lnTo>
                    <a:pt x="416162" y="1765584"/>
                  </a:lnTo>
                  <a:lnTo>
                    <a:pt x="427678" y="1780271"/>
                  </a:lnTo>
                  <a:lnTo>
                    <a:pt x="439591" y="1794958"/>
                  </a:lnTo>
                  <a:lnTo>
                    <a:pt x="451504" y="1809248"/>
                  </a:lnTo>
                  <a:lnTo>
                    <a:pt x="464212" y="1823142"/>
                  </a:lnTo>
                  <a:lnTo>
                    <a:pt x="476919" y="1837035"/>
                  </a:lnTo>
                  <a:lnTo>
                    <a:pt x="490023" y="1850531"/>
                  </a:lnTo>
                  <a:lnTo>
                    <a:pt x="503525" y="1863631"/>
                  </a:lnTo>
                  <a:lnTo>
                    <a:pt x="517026" y="1876333"/>
                  </a:lnTo>
                  <a:lnTo>
                    <a:pt x="531322" y="1889035"/>
                  </a:lnTo>
                  <a:lnTo>
                    <a:pt x="545617" y="1900944"/>
                  </a:lnTo>
                  <a:lnTo>
                    <a:pt x="559913" y="1912852"/>
                  </a:lnTo>
                  <a:lnTo>
                    <a:pt x="575400" y="1923967"/>
                  </a:lnTo>
                  <a:lnTo>
                    <a:pt x="590490" y="1935479"/>
                  </a:lnTo>
                  <a:lnTo>
                    <a:pt x="605977" y="1945799"/>
                  </a:lnTo>
                  <a:lnTo>
                    <a:pt x="621861" y="1956517"/>
                  </a:lnTo>
                  <a:lnTo>
                    <a:pt x="637745" y="1966044"/>
                  </a:lnTo>
                  <a:lnTo>
                    <a:pt x="653630" y="1975968"/>
                  </a:lnTo>
                  <a:lnTo>
                    <a:pt x="670308" y="1985097"/>
                  </a:lnTo>
                  <a:lnTo>
                    <a:pt x="686986" y="1994227"/>
                  </a:lnTo>
                  <a:lnTo>
                    <a:pt x="704061" y="2002563"/>
                  </a:lnTo>
                  <a:lnTo>
                    <a:pt x="721137" y="2010502"/>
                  </a:lnTo>
                  <a:lnTo>
                    <a:pt x="738609" y="2018044"/>
                  </a:lnTo>
                  <a:lnTo>
                    <a:pt x="756082" y="2025189"/>
                  </a:lnTo>
                  <a:lnTo>
                    <a:pt x="774348" y="2032335"/>
                  </a:lnTo>
                  <a:lnTo>
                    <a:pt x="792218" y="2038686"/>
                  </a:lnTo>
                  <a:lnTo>
                    <a:pt x="810485" y="2044640"/>
                  </a:lnTo>
                  <a:lnTo>
                    <a:pt x="829148" y="2050197"/>
                  </a:lnTo>
                  <a:lnTo>
                    <a:pt x="847812" y="2055358"/>
                  </a:lnTo>
                  <a:lnTo>
                    <a:pt x="866476" y="2059724"/>
                  </a:lnTo>
                  <a:lnTo>
                    <a:pt x="885140" y="2064091"/>
                  </a:lnTo>
                  <a:lnTo>
                    <a:pt x="904598" y="2067266"/>
                  </a:lnTo>
                  <a:lnTo>
                    <a:pt x="924056" y="2070839"/>
                  </a:lnTo>
                  <a:lnTo>
                    <a:pt x="943514" y="2073220"/>
                  </a:lnTo>
                  <a:lnTo>
                    <a:pt x="962972" y="2075999"/>
                  </a:lnTo>
                  <a:lnTo>
                    <a:pt x="982827" y="2077587"/>
                  </a:lnTo>
                  <a:lnTo>
                    <a:pt x="1002682" y="2078778"/>
                  </a:lnTo>
                  <a:lnTo>
                    <a:pt x="1022934" y="2079572"/>
                  </a:lnTo>
                  <a:lnTo>
                    <a:pt x="1043186" y="2079572"/>
                  </a:lnTo>
                  <a:lnTo>
                    <a:pt x="1063041" y="2079572"/>
                  </a:lnTo>
                  <a:lnTo>
                    <a:pt x="1083293" y="2078778"/>
                  </a:lnTo>
                  <a:lnTo>
                    <a:pt x="1103148" y="2077587"/>
                  </a:lnTo>
                  <a:lnTo>
                    <a:pt x="1122606" y="2075999"/>
                  </a:lnTo>
                  <a:lnTo>
                    <a:pt x="1142064" y="2073220"/>
                  </a:lnTo>
                  <a:lnTo>
                    <a:pt x="1161919" y="2070839"/>
                  </a:lnTo>
                  <a:lnTo>
                    <a:pt x="1180980" y="2067266"/>
                  </a:lnTo>
                  <a:lnTo>
                    <a:pt x="1200438" y="2064091"/>
                  </a:lnTo>
                  <a:lnTo>
                    <a:pt x="1219499" y="2059724"/>
                  </a:lnTo>
                  <a:lnTo>
                    <a:pt x="1237766" y="2055358"/>
                  </a:lnTo>
                  <a:lnTo>
                    <a:pt x="1256827" y="2050197"/>
                  </a:lnTo>
                  <a:lnTo>
                    <a:pt x="1275093" y="2044640"/>
                  </a:lnTo>
                  <a:lnTo>
                    <a:pt x="1293757" y="2038686"/>
                  </a:lnTo>
                  <a:lnTo>
                    <a:pt x="1311627" y="2032335"/>
                  </a:lnTo>
                  <a:lnTo>
                    <a:pt x="1329496" y="2025189"/>
                  </a:lnTo>
                  <a:lnTo>
                    <a:pt x="1347366" y="2018044"/>
                  </a:lnTo>
                  <a:lnTo>
                    <a:pt x="1364441" y="2010502"/>
                  </a:lnTo>
                  <a:lnTo>
                    <a:pt x="1381914" y="2002563"/>
                  </a:lnTo>
                  <a:lnTo>
                    <a:pt x="1398592" y="1994227"/>
                  </a:lnTo>
                  <a:lnTo>
                    <a:pt x="1415667" y="1985097"/>
                  </a:lnTo>
                  <a:lnTo>
                    <a:pt x="1431949" y="1975968"/>
                  </a:lnTo>
                  <a:lnTo>
                    <a:pt x="1447833" y="1966044"/>
                  </a:lnTo>
                  <a:lnTo>
                    <a:pt x="1464114" y="1956517"/>
                  </a:lnTo>
                  <a:lnTo>
                    <a:pt x="1479998" y="1945799"/>
                  </a:lnTo>
                  <a:lnTo>
                    <a:pt x="1495088" y="1935479"/>
                  </a:lnTo>
                  <a:lnTo>
                    <a:pt x="1510575" y="1923967"/>
                  </a:lnTo>
                  <a:lnTo>
                    <a:pt x="1525665" y="1912852"/>
                  </a:lnTo>
                  <a:lnTo>
                    <a:pt x="1539960" y="1900944"/>
                  </a:lnTo>
                  <a:lnTo>
                    <a:pt x="1554256" y="1889035"/>
                  </a:lnTo>
                  <a:lnTo>
                    <a:pt x="1568551" y="1876333"/>
                  </a:lnTo>
                  <a:lnTo>
                    <a:pt x="1582053" y="1863631"/>
                  </a:lnTo>
                  <a:lnTo>
                    <a:pt x="1595555" y="1850531"/>
                  </a:lnTo>
                  <a:lnTo>
                    <a:pt x="1608659" y="1837035"/>
                  </a:lnTo>
                  <a:lnTo>
                    <a:pt x="1621763" y="1823142"/>
                  </a:lnTo>
                  <a:lnTo>
                    <a:pt x="1634073" y="1809248"/>
                  </a:lnTo>
                  <a:lnTo>
                    <a:pt x="1646383" y="1794958"/>
                  </a:lnTo>
                  <a:lnTo>
                    <a:pt x="1657899" y="1780271"/>
                  </a:lnTo>
                  <a:lnTo>
                    <a:pt x="1669415" y="1765584"/>
                  </a:lnTo>
                  <a:lnTo>
                    <a:pt x="1680534" y="1750500"/>
                  </a:lnTo>
                  <a:lnTo>
                    <a:pt x="1691256" y="1734622"/>
                  </a:lnTo>
                  <a:lnTo>
                    <a:pt x="1701581" y="1719140"/>
                  </a:lnTo>
                  <a:lnTo>
                    <a:pt x="1711508" y="1703262"/>
                  </a:lnTo>
                  <a:lnTo>
                    <a:pt x="1721436" y="1686591"/>
                  </a:lnTo>
                  <a:lnTo>
                    <a:pt x="1730569" y="1670316"/>
                  </a:lnTo>
                  <a:lnTo>
                    <a:pt x="1739305" y="1653247"/>
                  </a:lnTo>
                  <a:lnTo>
                    <a:pt x="1748041" y="1636575"/>
                  </a:lnTo>
                  <a:lnTo>
                    <a:pt x="1755983" y="1619109"/>
                  </a:lnTo>
                  <a:lnTo>
                    <a:pt x="1763529" y="1602040"/>
                  </a:lnTo>
                  <a:lnTo>
                    <a:pt x="1770676" y="1584177"/>
                  </a:lnTo>
                  <a:lnTo>
                    <a:pt x="1777427" y="1566314"/>
                  </a:lnTo>
                  <a:lnTo>
                    <a:pt x="1783781" y="1548452"/>
                  </a:lnTo>
                  <a:lnTo>
                    <a:pt x="1789737" y="1530192"/>
                  </a:lnTo>
                  <a:lnTo>
                    <a:pt x="1795694" y="1511535"/>
                  </a:lnTo>
                  <a:lnTo>
                    <a:pt x="1800459" y="1493275"/>
                  </a:lnTo>
                  <a:lnTo>
                    <a:pt x="1804827" y="1474222"/>
                  </a:lnTo>
                  <a:lnTo>
                    <a:pt x="1809195" y="1455168"/>
                  </a:lnTo>
                  <a:lnTo>
                    <a:pt x="1812769" y="1436114"/>
                  </a:lnTo>
                  <a:lnTo>
                    <a:pt x="1816343" y="1416664"/>
                  </a:lnTo>
                  <a:lnTo>
                    <a:pt x="1818726" y="1397213"/>
                  </a:lnTo>
                  <a:lnTo>
                    <a:pt x="1820711" y="1377763"/>
                  </a:lnTo>
                  <a:lnTo>
                    <a:pt x="1823094" y="1357915"/>
                  </a:lnTo>
                  <a:lnTo>
                    <a:pt x="1824285" y="1338067"/>
                  </a:lnTo>
                  <a:lnTo>
                    <a:pt x="1824682" y="1318220"/>
                  </a:lnTo>
                  <a:lnTo>
                    <a:pt x="1825079" y="1297975"/>
                  </a:lnTo>
                  <a:lnTo>
                    <a:pt x="1824682" y="1277731"/>
                  </a:lnTo>
                  <a:lnTo>
                    <a:pt x="1824285" y="1257883"/>
                  </a:lnTo>
                  <a:lnTo>
                    <a:pt x="1823094" y="1237639"/>
                  </a:lnTo>
                  <a:lnTo>
                    <a:pt x="1820711" y="1218188"/>
                  </a:lnTo>
                  <a:lnTo>
                    <a:pt x="1818726" y="1198341"/>
                  </a:lnTo>
                  <a:lnTo>
                    <a:pt x="1816343" y="1178890"/>
                  </a:lnTo>
                  <a:lnTo>
                    <a:pt x="1812769" y="1159440"/>
                  </a:lnTo>
                  <a:lnTo>
                    <a:pt x="1809195" y="1140783"/>
                  </a:lnTo>
                  <a:lnTo>
                    <a:pt x="1804827" y="1121729"/>
                  </a:lnTo>
                  <a:lnTo>
                    <a:pt x="1800459" y="1102676"/>
                  </a:lnTo>
                  <a:lnTo>
                    <a:pt x="1795694" y="1084019"/>
                  </a:lnTo>
                  <a:lnTo>
                    <a:pt x="1789737" y="1065362"/>
                  </a:lnTo>
                  <a:lnTo>
                    <a:pt x="1783781" y="1047500"/>
                  </a:lnTo>
                  <a:lnTo>
                    <a:pt x="1777427" y="1029240"/>
                  </a:lnTo>
                  <a:lnTo>
                    <a:pt x="1770676" y="1011377"/>
                  </a:lnTo>
                  <a:lnTo>
                    <a:pt x="1763529" y="993911"/>
                  </a:lnTo>
                  <a:lnTo>
                    <a:pt x="1755983" y="976048"/>
                  </a:lnTo>
                  <a:lnTo>
                    <a:pt x="1748041" y="959377"/>
                  </a:lnTo>
                  <a:lnTo>
                    <a:pt x="1739305" y="941911"/>
                  </a:lnTo>
                  <a:lnTo>
                    <a:pt x="1730569" y="925636"/>
                  </a:lnTo>
                  <a:lnTo>
                    <a:pt x="1721436" y="908964"/>
                  </a:lnTo>
                  <a:lnTo>
                    <a:pt x="1711508" y="892689"/>
                  </a:lnTo>
                  <a:lnTo>
                    <a:pt x="1701581" y="876811"/>
                  </a:lnTo>
                  <a:lnTo>
                    <a:pt x="1691256" y="860933"/>
                  </a:lnTo>
                  <a:lnTo>
                    <a:pt x="1680534" y="845452"/>
                  </a:lnTo>
                  <a:lnTo>
                    <a:pt x="1669415" y="830368"/>
                  </a:lnTo>
                  <a:lnTo>
                    <a:pt x="1657899" y="815680"/>
                  </a:lnTo>
                  <a:lnTo>
                    <a:pt x="1646383" y="800596"/>
                  </a:lnTo>
                  <a:lnTo>
                    <a:pt x="1634073" y="786306"/>
                  </a:lnTo>
                  <a:lnTo>
                    <a:pt x="1621763" y="772413"/>
                  </a:lnTo>
                  <a:lnTo>
                    <a:pt x="1608659" y="758520"/>
                  </a:lnTo>
                  <a:lnTo>
                    <a:pt x="1595555" y="745023"/>
                  </a:lnTo>
                  <a:lnTo>
                    <a:pt x="1582053" y="731924"/>
                  </a:lnTo>
                  <a:lnTo>
                    <a:pt x="1568551" y="719221"/>
                  </a:lnTo>
                  <a:lnTo>
                    <a:pt x="1554256" y="706519"/>
                  </a:lnTo>
                  <a:lnTo>
                    <a:pt x="1539960" y="694610"/>
                  </a:lnTo>
                  <a:lnTo>
                    <a:pt x="1525665" y="682702"/>
                  </a:lnTo>
                  <a:lnTo>
                    <a:pt x="1510575" y="671190"/>
                  </a:lnTo>
                  <a:lnTo>
                    <a:pt x="1495088" y="660473"/>
                  </a:lnTo>
                  <a:lnTo>
                    <a:pt x="1479998" y="649755"/>
                  </a:lnTo>
                  <a:lnTo>
                    <a:pt x="1464114" y="639037"/>
                  </a:lnTo>
                  <a:lnTo>
                    <a:pt x="1447833" y="629114"/>
                  </a:lnTo>
                  <a:lnTo>
                    <a:pt x="1431949" y="619587"/>
                  </a:lnTo>
                  <a:lnTo>
                    <a:pt x="1415667" y="610457"/>
                  </a:lnTo>
                  <a:lnTo>
                    <a:pt x="1398592" y="601724"/>
                  </a:lnTo>
                  <a:lnTo>
                    <a:pt x="1381914" y="593388"/>
                  </a:lnTo>
                  <a:lnTo>
                    <a:pt x="1364441" y="585449"/>
                  </a:lnTo>
                  <a:lnTo>
                    <a:pt x="1347366" y="577113"/>
                  </a:lnTo>
                  <a:lnTo>
                    <a:pt x="1329496" y="569968"/>
                  </a:lnTo>
                  <a:lnTo>
                    <a:pt x="1311627" y="563220"/>
                  </a:lnTo>
                  <a:lnTo>
                    <a:pt x="1293757" y="556869"/>
                  </a:lnTo>
                  <a:lnTo>
                    <a:pt x="1275093" y="550914"/>
                  </a:lnTo>
                  <a:lnTo>
                    <a:pt x="1256827" y="545754"/>
                  </a:lnTo>
                  <a:lnTo>
                    <a:pt x="1237766" y="540594"/>
                  </a:lnTo>
                  <a:lnTo>
                    <a:pt x="1219499" y="535830"/>
                  </a:lnTo>
                  <a:lnTo>
                    <a:pt x="1200438" y="531861"/>
                  </a:lnTo>
                  <a:lnTo>
                    <a:pt x="1180980" y="527891"/>
                  </a:lnTo>
                  <a:lnTo>
                    <a:pt x="1161919" y="525113"/>
                  </a:lnTo>
                  <a:lnTo>
                    <a:pt x="1142064" y="521937"/>
                  </a:lnTo>
                  <a:lnTo>
                    <a:pt x="1122606" y="519952"/>
                  </a:lnTo>
                  <a:lnTo>
                    <a:pt x="1103148" y="518364"/>
                  </a:lnTo>
                  <a:lnTo>
                    <a:pt x="1083293" y="516777"/>
                  </a:lnTo>
                  <a:lnTo>
                    <a:pt x="1063041" y="515983"/>
                  </a:lnTo>
                  <a:lnTo>
                    <a:pt x="1043186" y="515586"/>
                  </a:lnTo>
                  <a:close/>
                  <a:moveTo>
                    <a:pt x="803734" y="280988"/>
                  </a:moveTo>
                  <a:lnTo>
                    <a:pt x="862902" y="391340"/>
                  </a:lnTo>
                  <a:lnTo>
                    <a:pt x="884743" y="387371"/>
                  </a:lnTo>
                  <a:lnTo>
                    <a:pt x="906980" y="383798"/>
                  </a:lnTo>
                  <a:lnTo>
                    <a:pt x="929218" y="380622"/>
                  </a:lnTo>
                  <a:lnTo>
                    <a:pt x="951456" y="378241"/>
                  </a:lnTo>
                  <a:lnTo>
                    <a:pt x="974488" y="376256"/>
                  </a:lnTo>
                  <a:lnTo>
                    <a:pt x="997122" y="374668"/>
                  </a:lnTo>
                  <a:lnTo>
                    <a:pt x="1019757" y="373874"/>
                  </a:lnTo>
                  <a:lnTo>
                    <a:pt x="1043186" y="373477"/>
                  </a:lnTo>
                  <a:lnTo>
                    <a:pt x="1059865" y="373874"/>
                  </a:lnTo>
                  <a:lnTo>
                    <a:pt x="1076940" y="374271"/>
                  </a:lnTo>
                  <a:lnTo>
                    <a:pt x="1093618" y="375462"/>
                  </a:lnTo>
                  <a:lnTo>
                    <a:pt x="1110693" y="376256"/>
                  </a:lnTo>
                  <a:lnTo>
                    <a:pt x="1127372" y="377844"/>
                  </a:lnTo>
                  <a:lnTo>
                    <a:pt x="1144050" y="379432"/>
                  </a:lnTo>
                  <a:lnTo>
                    <a:pt x="1160331" y="381019"/>
                  </a:lnTo>
                  <a:lnTo>
                    <a:pt x="1176612" y="383798"/>
                  </a:lnTo>
                  <a:lnTo>
                    <a:pt x="1193291" y="386180"/>
                  </a:lnTo>
                  <a:lnTo>
                    <a:pt x="1209572" y="388958"/>
                  </a:lnTo>
                  <a:lnTo>
                    <a:pt x="1225853" y="392134"/>
                  </a:lnTo>
                  <a:lnTo>
                    <a:pt x="1241737" y="395310"/>
                  </a:lnTo>
                  <a:lnTo>
                    <a:pt x="1257621" y="399279"/>
                  </a:lnTo>
                  <a:lnTo>
                    <a:pt x="1273505" y="403249"/>
                  </a:lnTo>
                  <a:lnTo>
                    <a:pt x="1289389" y="407218"/>
                  </a:lnTo>
                  <a:lnTo>
                    <a:pt x="1304876" y="411982"/>
                  </a:lnTo>
                  <a:lnTo>
                    <a:pt x="1370398" y="304805"/>
                  </a:lnTo>
                  <a:lnTo>
                    <a:pt x="1611439" y="417142"/>
                  </a:lnTo>
                  <a:lnTo>
                    <a:pt x="1570140" y="539800"/>
                  </a:lnTo>
                  <a:lnTo>
                    <a:pt x="1592775" y="555678"/>
                  </a:lnTo>
                  <a:lnTo>
                    <a:pt x="1614615" y="572747"/>
                  </a:lnTo>
                  <a:lnTo>
                    <a:pt x="1636059" y="589815"/>
                  </a:lnTo>
                  <a:lnTo>
                    <a:pt x="1656708" y="608075"/>
                  </a:lnTo>
                  <a:lnTo>
                    <a:pt x="1676960" y="626732"/>
                  </a:lnTo>
                  <a:lnTo>
                    <a:pt x="1696815" y="645389"/>
                  </a:lnTo>
                  <a:lnTo>
                    <a:pt x="1715876" y="665236"/>
                  </a:lnTo>
                  <a:lnTo>
                    <a:pt x="1734540" y="685481"/>
                  </a:lnTo>
                  <a:lnTo>
                    <a:pt x="1752410" y="706519"/>
                  </a:lnTo>
                  <a:lnTo>
                    <a:pt x="1769882" y="728351"/>
                  </a:lnTo>
                  <a:lnTo>
                    <a:pt x="1786560" y="750184"/>
                  </a:lnTo>
                  <a:lnTo>
                    <a:pt x="1802841" y="772413"/>
                  </a:lnTo>
                  <a:lnTo>
                    <a:pt x="1818329" y="795436"/>
                  </a:lnTo>
                  <a:lnTo>
                    <a:pt x="1832624" y="818856"/>
                  </a:lnTo>
                  <a:lnTo>
                    <a:pt x="1846920" y="842673"/>
                  </a:lnTo>
                  <a:lnTo>
                    <a:pt x="1860024" y="866887"/>
                  </a:lnTo>
                  <a:lnTo>
                    <a:pt x="1994642" y="834337"/>
                  </a:lnTo>
                  <a:lnTo>
                    <a:pt x="2085975" y="1084019"/>
                  </a:lnTo>
                  <a:lnTo>
                    <a:pt x="1954931" y="1149516"/>
                  </a:lnTo>
                  <a:lnTo>
                    <a:pt x="1958108" y="1167776"/>
                  </a:lnTo>
                  <a:lnTo>
                    <a:pt x="1960491" y="1185638"/>
                  </a:lnTo>
                  <a:lnTo>
                    <a:pt x="1962476" y="1204295"/>
                  </a:lnTo>
                  <a:lnTo>
                    <a:pt x="1964462" y="1222952"/>
                  </a:lnTo>
                  <a:lnTo>
                    <a:pt x="1965653" y="1241212"/>
                  </a:lnTo>
                  <a:lnTo>
                    <a:pt x="1966447" y="1259868"/>
                  </a:lnTo>
                  <a:lnTo>
                    <a:pt x="1967242" y="1278922"/>
                  </a:lnTo>
                  <a:lnTo>
                    <a:pt x="1967242" y="1297975"/>
                  </a:lnTo>
                  <a:lnTo>
                    <a:pt x="1967242" y="1315441"/>
                  </a:lnTo>
                  <a:lnTo>
                    <a:pt x="1966845" y="1332907"/>
                  </a:lnTo>
                  <a:lnTo>
                    <a:pt x="1966050" y="1349976"/>
                  </a:lnTo>
                  <a:lnTo>
                    <a:pt x="1964859" y="1367839"/>
                  </a:lnTo>
                  <a:lnTo>
                    <a:pt x="1962873" y="1385305"/>
                  </a:lnTo>
                  <a:lnTo>
                    <a:pt x="1961285" y="1401977"/>
                  </a:lnTo>
                  <a:lnTo>
                    <a:pt x="1959300" y="1419442"/>
                  </a:lnTo>
                  <a:lnTo>
                    <a:pt x="1957314" y="1436114"/>
                  </a:lnTo>
                  <a:lnTo>
                    <a:pt x="1954137" y="1453183"/>
                  </a:lnTo>
                  <a:lnTo>
                    <a:pt x="1951357" y="1469855"/>
                  </a:lnTo>
                  <a:lnTo>
                    <a:pt x="1947784" y="1486527"/>
                  </a:lnTo>
                  <a:lnTo>
                    <a:pt x="1944210" y="1503199"/>
                  </a:lnTo>
                  <a:lnTo>
                    <a:pt x="1940239" y="1519871"/>
                  </a:lnTo>
                  <a:lnTo>
                    <a:pt x="1935871" y="1535749"/>
                  </a:lnTo>
                  <a:lnTo>
                    <a:pt x="1931899" y="1552024"/>
                  </a:lnTo>
                  <a:lnTo>
                    <a:pt x="1926737" y="1568299"/>
                  </a:lnTo>
                  <a:lnTo>
                    <a:pt x="2061355" y="1650468"/>
                  </a:lnTo>
                  <a:lnTo>
                    <a:pt x="1949372" y="1891020"/>
                  </a:lnTo>
                  <a:lnTo>
                    <a:pt x="1791723" y="1838623"/>
                  </a:lnTo>
                  <a:lnTo>
                    <a:pt x="1776633" y="1859264"/>
                  </a:lnTo>
                  <a:lnTo>
                    <a:pt x="1761146" y="1879112"/>
                  </a:lnTo>
                  <a:lnTo>
                    <a:pt x="1744468" y="1898165"/>
                  </a:lnTo>
                  <a:lnTo>
                    <a:pt x="1728186" y="1917219"/>
                  </a:lnTo>
                  <a:lnTo>
                    <a:pt x="1710714" y="1935876"/>
                  </a:lnTo>
                  <a:lnTo>
                    <a:pt x="1693241" y="1954135"/>
                  </a:lnTo>
                  <a:lnTo>
                    <a:pt x="1674975" y="1971204"/>
                  </a:lnTo>
                  <a:lnTo>
                    <a:pt x="1655914" y="1988670"/>
                  </a:lnTo>
                  <a:lnTo>
                    <a:pt x="1636853" y="2004945"/>
                  </a:lnTo>
                  <a:lnTo>
                    <a:pt x="1616998" y="2021220"/>
                  </a:lnTo>
                  <a:lnTo>
                    <a:pt x="1597143" y="2036701"/>
                  </a:lnTo>
                  <a:lnTo>
                    <a:pt x="1576494" y="2051388"/>
                  </a:lnTo>
                  <a:lnTo>
                    <a:pt x="1555844" y="2066075"/>
                  </a:lnTo>
                  <a:lnTo>
                    <a:pt x="1534401" y="2079572"/>
                  </a:lnTo>
                  <a:lnTo>
                    <a:pt x="1512957" y="2093068"/>
                  </a:lnTo>
                  <a:lnTo>
                    <a:pt x="1491117" y="2105770"/>
                  </a:lnTo>
                  <a:lnTo>
                    <a:pt x="1531621" y="2274474"/>
                  </a:lnTo>
                  <a:lnTo>
                    <a:pt x="1281844" y="2365376"/>
                  </a:lnTo>
                  <a:lnTo>
                    <a:pt x="1202821" y="2207787"/>
                  </a:lnTo>
                  <a:lnTo>
                    <a:pt x="1183363" y="2210962"/>
                  </a:lnTo>
                  <a:lnTo>
                    <a:pt x="1163508" y="2213741"/>
                  </a:lnTo>
                  <a:lnTo>
                    <a:pt x="1144050" y="2216123"/>
                  </a:lnTo>
                  <a:lnTo>
                    <a:pt x="1124195" y="2218504"/>
                  </a:lnTo>
                  <a:lnTo>
                    <a:pt x="1103943" y="2219695"/>
                  </a:lnTo>
                  <a:lnTo>
                    <a:pt x="1083690" y="2220886"/>
                  </a:lnTo>
                  <a:lnTo>
                    <a:pt x="1063438" y="2221680"/>
                  </a:lnTo>
                  <a:lnTo>
                    <a:pt x="1043186" y="2221680"/>
                  </a:lnTo>
                  <a:lnTo>
                    <a:pt x="1013007" y="2221283"/>
                  </a:lnTo>
                  <a:lnTo>
                    <a:pt x="983224" y="2220092"/>
                  </a:lnTo>
                  <a:lnTo>
                    <a:pt x="954235" y="2217711"/>
                  </a:lnTo>
                  <a:lnTo>
                    <a:pt x="924850" y="2214535"/>
                  </a:lnTo>
                  <a:lnTo>
                    <a:pt x="895862" y="2210565"/>
                  </a:lnTo>
                  <a:lnTo>
                    <a:pt x="867270" y="2205405"/>
                  </a:lnTo>
                  <a:lnTo>
                    <a:pt x="839076" y="2199451"/>
                  </a:lnTo>
                  <a:lnTo>
                    <a:pt x="810882" y="2192703"/>
                  </a:lnTo>
                  <a:lnTo>
                    <a:pt x="715180" y="2341162"/>
                  </a:lnTo>
                  <a:lnTo>
                    <a:pt x="474536" y="2229222"/>
                  </a:lnTo>
                  <a:lnTo>
                    <a:pt x="524968" y="2062900"/>
                  </a:lnTo>
                  <a:lnTo>
                    <a:pt x="504716" y="2049006"/>
                  </a:lnTo>
                  <a:lnTo>
                    <a:pt x="484464" y="2033525"/>
                  </a:lnTo>
                  <a:lnTo>
                    <a:pt x="465006" y="2018441"/>
                  </a:lnTo>
                  <a:lnTo>
                    <a:pt x="445945" y="2002960"/>
                  </a:lnTo>
                  <a:lnTo>
                    <a:pt x="427281" y="1986288"/>
                  </a:lnTo>
                  <a:lnTo>
                    <a:pt x="408617" y="1969616"/>
                  </a:lnTo>
                  <a:lnTo>
                    <a:pt x="390748" y="1952151"/>
                  </a:lnTo>
                  <a:lnTo>
                    <a:pt x="373672" y="1934685"/>
                  </a:lnTo>
                  <a:lnTo>
                    <a:pt x="356597" y="1916028"/>
                  </a:lnTo>
                  <a:lnTo>
                    <a:pt x="340316" y="1897371"/>
                  </a:lnTo>
                  <a:lnTo>
                    <a:pt x="324432" y="1878715"/>
                  </a:lnTo>
                  <a:lnTo>
                    <a:pt x="308548" y="1858867"/>
                  </a:lnTo>
                  <a:lnTo>
                    <a:pt x="293855" y="1839020"/>
                  </a:lnTo>
                  <a:lnTo>
                    <a:pt x="279559" y="1818775"/>
                  </a:lnTo>
                  <a:lnTo>
                    <a:pt x="265661" y="1797737"/>
                  </a:lnTo>
                  <a:lnTo>
                    <a:pt x="252556" y="1776301"/>
                  </a:lnTo>
                  <a:lnTo>
                    <a:pt x="91333" y="1811630"/>
                  </a:lnTo>
                  <a:lnTo>
                    <a:pt x="0" y="1562345"/>
                  </a:lnTo>
                  <a:lnTo>
                    <a:pt x="138191" y="1488512"/>
                  </a:lnTo>
                  <a:lnTo>
                    <a:pt x="133426" y="1465092"/>
                  </a:lnTo>
                  <a:lnTo>
                    <a:pt x="129852" y="1441672"/>
                  </a:lnTo>
                  <a:lnTo>
                    <a:pt x="126278" y="1418251"/>
                  </a:lnTo>
                  <a:lnTo>
                    <a:pt x="123498" y="1394434"/>
                  </a:lnTo>
                  <a:lnTo>
                    <a:pt x="121513" y="1370220"/>
                  </a:lnTo>
                  <a:lnTo>
                    <a:pt x="119527" y="1346403"/>
                  </a:lnTo>
                  <a:lnTo>
                    <a:pt x="118733" y="1322189"/>
                  </a:lnTo>
                  <a:lnTo>
                    <a:pt x="118336" y="1297975"/>
                  </a:lnTo>
                  <a:lnTo>
                    <a:pt x="118733" y="1269395"/>
                  </a:lnTo>
                  <a:lnTo>
                    <a:pt x="119924" y="1240418"/>
                  </a:lnTo>
                  <a:lnTo>
                    <a:pt x="122704" y="1211837"/>
                  </a:lnTo>
                  <a:lnTo>
                    <a:pt x="125484" y="1184051"/>
                  </a:lnTo>
                  <a:lnTo>
                    <a:pt x="129455" y="1155867"/>
                  </a:lnTo>
                  <a:lnTo>
                    <a:pt x="134220" y="1128478"/>
                  </a:lnTo>
                  <a:lnTo>
                    <a:pt x="139780" y="1101088"/>
                  </a:lnTo>
                  <a:lnTo>
                    <a:pt x="146133" y="1074095"/>
                  </a:lnTo>
                  <a:lnTo>
                    <a:pt x="24223" y="995896"/>
                  </a:lnTo>
                  <a:lnTo>
                    <a:pt x="136603" y="755344"/>
                  </a:lnTo>
                  <a:lnTo>
                    <a:pt x="268043" y="794642"/>
                  </a:lnTo>
                  <a:lnTo>
                    <a:pt x="283530" y="772016"/>
                  </a:lnTo>
                  <a:lnTo>
                    <a:pt x="299017" y="750184"/>
                  </a:lnTo>
                  <a:lnTo>
                    <a:pt x="315696" y="728351"/>
                  </a:lnTo>
                  <a:lnTo>
                    <a:pt x="332771" y="707313"/>
                  </a:lnTo>
                  <a:lnTo>
                    <a:pt x="350243" y="686274"/>
                  </a:lnTo>
                  <a:lnTo>
                    <a:pt x="368907" y="666824"/>
                  </a:lnTo>
                  <a:lnTo>
                    <a:pt x="387571" y="646976"/>
                  </a:lnTo>
                  <a:lnTo>
                    <a:pt x="407426" y="627923"/>
                  </a:lnTo>
                  <a:lnTo>
                    <a:pt x="427281" y="609266"/>
                  </a:lnTo>
                  <a:lnTo>
                    <a:pt x="447930" y="591403"/>
                  </a:lnTo>
                  <a:lnTo>
                    <a:pt x="468977" y="574334"/>
                  </a:lnTo>
                  <a:lnTo>
                    <a:pt x="490420" y="557662"/>
                  </a:lnTo>
                  <a:lnTo>
                    <a:pt x="512261" y="541784"/>
                  </a:lnTo>
                  <a:lnTo>
                    <a:pt x="535293" y="526303"/>
                  </a:lnTo>
                  <a:lnTo>
                    <a:pt x="557928" y="511616"/>
                  </a:lnTo>
                  <a:lnTo>
                    <a:pt x="581754" y="497723"/>
                  </a:lnTo>
                  <a:lnTo>
                    <a:pt x="554354" y="371890"/>
                  </a:lnTo>
                  <a:lnTo>
                    <a:pt x="803734" y="280988"/>
                  </a:lnTo>
                  <a:close/>
                  <a:moveTo>
                    <a:pt x="2013752" y="186531"/>
                  </a:moveTo>
                  <a:lnTo>
                    <a:pt x="2001871" y="186928"/>
                  </a:lnTo>
                  <a:lnTo>
                    <a:pt x="1989594" y="188119"/>
                  </a:lnTo>
                  <a:lnTo>
                    <a:pt x="1978109" y="190103"/>
                  </a:lnTo>
                  <a:lnTo>
                    <a:pt x="1966624" y="192881"/>
                  </a:lnTo>
                  <a:lnTo>
                    <a:pt x="1955139" y="196453"/>
                  </a:lnTo>
                  <a:lnTo>
                    <a:pt x="1944050" y="200819"/>
                  </a:lnTo>
                  <a:lnTo>
                    <a:pt x="1932962" y="205978"/>
                  </a:lnTo>
                  <a:lnTo>
                    <a:pt x="1922269" y="211534"/>
                  </a:lnTo>
                  <a:lnTo>
                    <a:pt x="1914348" y="216297"/>
                  </a:lnTo>
                  <a:lnTo>
                    <a:pt x="1906823" y="221853"/>
                  </a:lnTo>
                  <a:lnTo>
                    <a:pt x="1899695" y="227409"/>
                  </a:lnTo>
                  <a:lnTo>
                    <a:pt x="1892962" y="233363"/>
                  </a:lnTo>
                  <a:lnTo>
                    <a:pt x="1886230" y="239713"/>
                  </a:lnTo>
                  <a:lnTo>
                    <a:pt x="1880289" y="246063"/>
                  </a:lnTo>
                  <a:lnTo>
                    <a:pt x="1874349" y="252809"/>
                  </a:lnTo>
                  <a:lnTo>
                    <a:pt x="1869200" y="259953"/>
                  </a:lnTo>
                  <a:lnTo>
                    <a:pt x="1864052" y="267097"/>
                  </a:lnTo>
                  <a:lnTo>
                    <a:pt x="1859300" y="274241"/>
                  </a:lnTo>
                  <a:lnTo>
                    <a:pt x="1855339" y="281781"/>
                  </a:lnTo>
                  <a:lnTo>
                    <a:pt x="1850983" y="289719"/>
                  </a:lnTo>
                  <a:lnTo>
                    <a:pt x="1847419" y="297656"/>
                  </a:lnTo>
                  <a:lnTo>
                    <a:pt x="1844646" y="305594"/>
                  </a:lnTo>
                  <a:lnTo>
                    <a:pt x="1841874" y="313928"/>
                  </a:lnTo>
                  <a:lnTo>
                    <a:pt x="1839102" y="322263"/>
                  </a:lnTo>
                  <a:lnTo>
                    <a:pt x="1837518" y="330597"/>
                  </a:lnTo>
                  <a:lnTo>
                    <a:pt x="1835934" y="339328"/>
                  </a:lnTo>
                  <a:lnTo>
                    <a:pt x="1834350" y="348059"/>
                  </a:lnTo>
                  <a:lnTo>
                    <a:pt x="1833557" y="356791"/>
                  </a:lnTo>
                  <a:lnTo>
                    <a:pt x="1833557" y="365125"/>
                  </a:lnTo>
                  <a:lnTo>
                    <a:pt x="1833557" y="373856"/>
                  </a:lnTo>
                  <a:lnTo>
                    <a:pt x="1833953" y="382984"/>
                  </a:lnTo>
                  <a:lnTo>
                    <a:pt x="1835142" y="391716"/>
                  </a:lnTo>
                  <a:lnTo>
                    <a:pt x="1836726" y="400050"/>
                  </a:lnTo>
                  <a:lnTo>
                    <a:pt x="1838310" y="409178"/>
                  </a:lnTo>
                  <a:lnTo>
                    <a:pt x="1840290" y="417513"/>
                  </a:lnTo>
                  <a:lnTo>
                    <a:pt x="1843458" y="426244"/>
                  </a:lnTo>
                  <a:lnTo>
                    <a:pt x="1846230" y="434578"/>
                  </a:lnTo>
                  <a:lnTo>
                    <a:pt x="1850191" y="443310"/>
                  </a:lnTo>
                  <a:lnTo>
                    <a:pt x="1853755" y="451247"/>
                  </a:lnTo>
                  <a:lnTo>
                    <a:pt x="1858507" y="459581"/>
                  </a:lnTo>
                  <a:lnTo>
                    <a:pt x="1864844" y="469503"/>
                  </a:lnTo>
                  <a:lnTo>
                    <a:pt x="1871973" y="479028"/>
                  </a:lnTo>
                  <a:lnTo>
                    <a:pt x="1879497" y="488156"/>
                  </a:lnTo>
                  <a:lnTo>
                    <a:pt x="1887418" y="496888"/>
                  </a:lnTo>
                  <a:lnTo>
                    <a:pt x="1896527" y="504428"/>
                  </a:lnTo>
                  <a:lnTo>
                    <a:pt x="1905239" y="511969"/>
                  </a:lnTo>
                  <a:lnTo>
                    <a:pt x="1914744" y="518716"/>
                  </a:lnTo>
                  <a:lnTo>
                    <a:pt x="1924645" y="524669"/>
                  </a:lnTo>
                  <a:lnTo>
                    <a:pt x="1934942" y="529828"/>
                  </a:lnTo>
                  <a:lnTo>
                    <a:pt x="1945635" y="534988"/>
                  </a:lnTo>
                  <a:lnTo>
                    <a:pt x="1956723" y="538956"/>
                  </a:lnTo>
                  <a:lnTo>
                    <a:pt x="1967812" y="542131"/>
                  </a:lnTo>
                  <a:lnTo>
                    <a:pt x="1979297" y="545306"/>
                  </a:lnTo>
                  <a:lnTo>
                    <a:pt x="1990782" y="546894"/>
                  </a:lnTo>
                  <a:lnTo>
                    <a:pt x="2002267" y="548085"/>
                  </a:lnTo>
                  <a:lnTo>
                    <a:pt x="2014544" y="548481"/>
                  </a:lnTo>
                  <a:lnTo>
                    <a:pt x="2026425" y="548085"/>
                  </a:lnTo>
                  <a:lnTo>
                    <a:pt x="2038306" y="546894"/>
                  </a:lnTo>
                  <a:lnTo>
                    <a:pt x="2049791" y="544910"/>
                  </a:lnTo>
                  <a:lnTo>
                    <a:pt x="2061672" y="542131"/>
                  </a:lnTo>
                  <a:lnTo>
                    <a:pt x="2073157" y="538560"/>
                  </a:lnTo>
                  <a:lnTo>
                    <a:pt x="2084246" y="534194"/>
                  </a:lnTo>
                  <a:lnTo>
                    <a:pt x="2095335" y="529035"/>
                  </a:lnTo>
                  <a:lnTo>
                    <a:pt x="2106028" y="523081"/>
                  </a:lnTo>
                  <a:lnTo>
                    <a:pt x="2113552" y="518716"/>
                  </a:lnTo>
                  <a:lnTo>
                    <a:pt x="2121077" y="513556"/>
                  </a:lnTo>
                  <a:lnTo>
                    <a:pt x="2128206" y="508000"/>
                  </a:lnTo>
                  <a:lnTo>
                    <a:pt x="2134938" y="502047"/>
                  </a:lnTo>
                  <a:lnTo>
                    <a:pt x="2141275" y="496491"/>
                  </a:lnTo>
                  <a:lnTo>
                    <a:pt x="2147215" y="490141"/>
                  </a:lnTo>
                  <a:lnTo>
                    <a:pt x="2153156" y="483394"/>
                  </a:lnTo>
                  <a:lnTo>
                    <a:pt x="2158304" y="476647"/>
                  </a:lnTo>
                  <a:lnTo>
                    <a:pt x="2163452" y="469503"/>
                  </a:lnTo>
                  <a:lnTo>
                    <a:pt x="2168601" y="461566"/>
                  </a:lnTo>
                  <a:lnTo>
                    <a:pt x="2172957" y="454025"/>
                  </a:lnTo>
                  <a:lnTo>
                    <a:pt x="2176917" y="446485"/>
                  </a:lnTo>
                  <a:lnTo>
                    <a:pt x="2180482" y="438150"/>
                  </a:lnTo>
                  <a:lnTo>
                    <a:pt x="2183650" y="430213"/>
                  </a:lnTo>
                  <a:lnTo>
                    <a:pt x="2186818" y="421481"/>
                  </a:lnTo>
                  <a:lnTo>
                    <a:pt x="2189195" y="412750"/>
                  </a:lnTo>
                  <a:lnTo>
                    <a:pt x="2191175" y="404019"/>
                  </a:lnTo>
                  <a:lnTo>
                    <a:pt x="2192363" y="395288"/>
                  </a:lnTo>
                  <a:lnTo>
                    <a:pt x="2193947" y="386159"/>
                  </a:lnTo>
                  <a:lnTo>
                    <a:pt x="2194739" y="377428"/>
                  </a:lnTo>
                  <a:lnTo>
                    <a:pt x="2194739" y="368697"/>
                  </a:lnTo>
                  <a:lnTo>
                    <a:pt x="2194739" y="359569"/>
                  </a:lnTo>
                  <a:lnTo>
                    <a:pt x="2194343" y="351234"/>
                  </a:lnTo>
                  <a:lnTo>
                    <a:pt x="2192759" y="342503"/>
                  </a:lnTo>
                  <a:lnTo>
                    <a:pt x="2191571" y="333375"/>
                  </a:lnTo>
                  <a:lnTo>
                    <a:pt x="2189591" y="325041"/>
                  </a:lnTo>
                  <a:lnTo>
                    <a:pt x="2187610" y="316706"/>
                  </a:lnTo>
                  <a:lnTo>
                    <a:pt x="2184838" y="308372"/>
                  </a:lnTo>
                  <a:lnTo>
                    <a:pt x="2181670" y="299641"/>
                  </a:lnTo>
                  <a:lnTo>
                    <a:pt x="2178106" y="291703"/>
                  </a:lnTo>
                  <a:lnTo>
                    <a:pt x="2174145" y="283766"/>
                  </a:lnTo>
                  <a:lnTo>
                    <a:pt x="2169789" y="275828"/>
                  </a:lnTo>
                  <a:lnTo>
                    <a:pt x="2163452" y="265509"/>
                  </a:lnTo>
                  <a:lnTo>
                    <a:pt x="2156324" y="255984"/>
                  </a:lnTo>
                  <a:lnTo>
                    <a:pt x="2148799" y="247253"/>
                  </a:lnTo>
                  <a:lnTo>
                    <a:pt x="2140879" y="238522"/>
                  </a:lnTo>
                  <a:lnTo>
                    <a:pt x="2131770" y="230584"/>
                  </a:lnTo>
                  <a:lnTo>
                    <a:pt x="2123057" y="223441"/>
                  </a:lnTo>
                  <a:lnTo>
                    <a:pt x="2113552" y="216694"/>
                  </a:lnTo>
                  <a:lnTo>
                    <a:pt x="2103255" y="210344"/>
                  </a:lnTo>
                  <a:lnTo>
                    <a:pt x="2093355" y="204788"/>
                  </a:lnTo>
                  <a:lnTo>
                    <a:pt x="2082662" y="200422"/>
                  </a:lnTo>
                  <a:lnTo>
                    <a:pt x="2071969" y="196056"/>
                  </a:lnTo>
                  <a:lnTo>
                    <a:pt x="2060484" y="192881"/>
                  </a:lnTo>
                  <a:lnTo>
                    <a:pt x="2048999" y="190103"/>
                  </a:lnTo>
                  <a:lnTo>
                    <a:pt x="2037118" y="188119"/>
                  </a:lnTo>
                  <a:lnTo>
                    <a:pt x="2025633" y="186928"/>
                  </a:lnTo>
                  <a:lnTo>
                    <a:pt x="2013752" y="186531"/>
                  </a:lnTo>
                  <a:close/>
                  <a:moveTo>
                    <a:pt x="2066028" y="0"/>
                  </a:moveTo>
                  <a:lnTo>
                    <a:pt x="2156324" y="23812"/>
                  </a:lnTo>
                  <a:lnTo>
                    <a:pt x="2146027" y="100013"/>
                  </a:lnTo>
                  <a:lnTo>
                    <a:pt x="2140916" y="118533"/>
                  </a:lnTo>
                  <a:lnTo>
                    <a:pt x="2134542" y="115094"/>
                  </a:lnTo>
                  <a:lnTo>
                    <a:pt x="2132671" y="114357"/>
                  </a:lnTo>
                  <a:lnTo>
                    <a:pt x="2132562" y="114300"/>
                  </a:lnTo>
                  <a:lnTo>
                    <a:pt x="2123453" y="110728"/>
                  </a:lnTo>
                  <a:lnTo>
                    <a:pt x="2132671" y="114357"/>
                  </a:lnTo>
                  <a:lnTo>
                    <a:pt x="2140879" y="118666"/>
                  </a:lnTo>
                  <a:lnTo>
                    <a:pt x="2140916" y="118533"/>
                  </a:lnTo>
                  <a:lnTo>
                    <a:pt x="2144839" y="120650"/>
                  </a:lnTo>
                  <a:lnTo>
                    <a:pt x="2153552" y="125413"/>
                  </a:lnTo>
                  <a:lnTo>
                    <a:pt x="2167413" y="133747"/>
                  </a:lnTo>
                  <a:lnTo>
                    <a:pt x="2174145" y="138113"/>
                  </a:lnTo>
                  <a:lnTo>
                    <a:pt x="2180878" y="142875"/>
                  </a:lnTo>
                  <a:lnTo>
                    <a:pt x="2181274" y="143272"/>
                  </a:lnTo>
                  <a:lnTo>
                    <a:pt x="2187610" y="148034"/>
                  </a:lnTo>
                  <a:lnTo>
                    <a:pt x="2193947" y="153194"/>
                  </a:lnTo>
                  <a:lnTo>
                    <a:pt x="2205432" y="163909"/>
                  </a:lnTo>
                  <a:lnTo>
                    <a:pt x="2212560" y="170656"/>
                  </a:lnTo>
                  <a:lnTo>
                    <a:pt x="2221273" y="180181"/>
                  </a:lnTo>
                  <a:lnTo>
                    <a:pt x="2226433" y="186128"/>
                  </a:lnTo>
                  <a:lnTo>
                    <a:pt x="2226422" y="186134"/>
                  </a:lnTo>
                  <a:lnTo>
                    <a:pt x="2229194" y="189309"/>
                  </a:lnTo>
                  <a:lnTo>
                    <a:pt x="2226433" y="186128"/>
                  </a:lnTo>
                  <a:lnTo>
                    <a:pt x="2244639" y="175419"/>
                  </a:lnTo>
                  <a:lnTo>
                    <a:pt x="2315925" y="143669"/>
                  </a:lnTo>
                  <a:lnTo>
                    <a:pt x="2363053" y="224234"/>
                  </a:lnTo>
                  <a:lnTo>
                    <a:pt x="2302064" y="270669"/>
                  </a:lnTo>
                  <a:lnTo>
                    <a:pt x="2280282" y="283369"/>
                  </a:lnTo>
                  <a:lnTo>
                    <a:pt x="2284242" y="296466"/>
                  </a:lnTo>
                  <a:lnTo>
                    <a:pt x="2287015" y="309166"/>
                  </a:lnTo>
                  <a:lnTo>
                    <a:pt x="2289787" y="322263"/>
                  </a:lnTo>
                  <a:lnTo>
                    <a:pt x="2291371" y="335359"/>
                  </a:lnTo>
                  <a:lnTo>
                    <a:pt x="2292559" y="348456"/>
                  </a:lnTo>
                  <a:lnTo>
                    <a:pt x="2293351" y="361553"/>
                  </a:lnTo>
                  <a:lnTo>
                    <a:pt x="2293351" y="374650"/>
                  </a:lnTo>
                  <a:lnTo>
                    <a:pt x="2292559" y="387350"/>
                  </a:lnTo>
                  <a:lnTo>
                    <a:pt x="2318301" y="394097"/>
                  </a:lnTo>
                  <a:lnTo>
                    <a:pt x="2390775" y="422275"/>
                  </a:lnTo>
                  <a:lnTo>
                    <a:pt x="2367409" y="512763"/>
                  </a:lnTo>
                  <a:lnTo>
                    <a:pt x="2291371" y="502047"/>
                  </a:lnTo>
                  <a:lnTo>
                    <a:pt x="2262857" y="494506"/>
                  </a:lnTo>
                  <a:lnTo>
                    <a:pt x="2256916" y="506016"/>
                  </a:lnTo>
                  <a:lnTo>
                    <a:pt x="2250183" y="517128"/>
                  </a:lnTo>
                  <a:lnTo>
                    <a:pt x="2243451" y="527447"/>
                  </a:lnTo>
                  <a:lnTo>
                    <a:pt x="2235926" y="537766"/>
                  </a:lnTo>
                  <a:lnTo>
                    <a:pt x="2228006" y="547688"/>
                  </a:lnTo>
                  <a:lnTo>
                    <a:pt x="2219293" y="557610"/>
                  </a:lnTo>
                  <a:lnTo>
                    <a:pt x="2210580" y="566738"/>
                  </a:lnTo>
                  <a:lnTo>
                    <a:pt x="2201075" y="575469"/>
                  </a:lnTo>
                  <a:lnTo>
                    <a:pt x="2216125" y="601266"/>
                  </a:lnTo>
                  <a:lnTo>
                    <a:pt x="2247807" y="671910"/>
                  </a:lnTo>
                  <a:lnTo>
                    <a:pt x="2167413" y="719932"/>
                  </a:lnTo>
                  <a:lnTo>
                    <a:pt x="2121077" y="658416"/>
                  </a:lnTo>
                  <a:lnTo>
                    <a:pt x="2105632" y="632222"/>
                  </a:lnTo>
                  <a:lnTo>
                    <a:pt x="2110780" y="629841"/>
                  </a:lnTo>
                  <a:lnTo>
                    <a:pt x="2115929" y="627857"/>
                  </a:lnTo>
                  <a:lnTo>
                    <a:pt x="2104048" y="632222"/>
                  </a:lnTo>
                  <a:lnTo>
                    <a:pt x="2092563" y="635794"/>
                  </a:lnTo>
                  <a:lnTo>
                    <a:pt x="2083058" y="638969"/>
                  </a:lnTo>
                  <a:lnTo>
                    <a:pt x="2067217" y="642541"/>
                  </a:lnTo>
                  <a:lnTo>
                    <a:pt x="2059296" y="643732"/>
                  </a:lnTo>
                  <a:lnTo>
                    <a:pt x="2050583" y="644922"/>
                  </a:lnTo>
                  <a:lnTo>
                    <a:pt x="2048999" y="644922"/>
                  </a:lnTo>
                  <a:lnTo>
                    <a:pt x="2033554" y="646907"/>
                  </a:lnTo>
                  <a:lnTo>
                    <a:pt x="2018505" y="647303"/>
                  </a:lnTo>
                  <a:lnTo>
                    <a:pt x="2014544" y="647700"/>
                  </a:lnTo>
                  <a:lnTo>
                    <a:pt x="2008208" y="647303"/>
                  </a:lnTo>
                  <a:lnTo>
                    <a:pt x="2002617" y="647117"/>
                  </a:lnTo>
                  <a:lnTo>
                    <a:pt x="1994743" y="646510"/>
                  </a:lnTo>
                  <a:lnTo>
                    <a:pt x="1984842" y="645716"/>
                  </a:lnTo>
                  <a:lnTo>
                    <a:pt x="1996327" y="646907"/>
                  </a:lnTo>
                  <a:lnTo>
                    <a:pt x="2002617" y="647117"/>
                  </a:lnTo>
                  <a:lnTo>
                    <a:pt x="2005039" y="647303"/>
                  </a:lnTo>
                  <a:lnTo>
                    <a:pt x="1994347" y="687785"/>
                  </a:lnTo>
                  <a:lnTo>
                    <a:pt x="1970189" y="747713"/>
                  </a:lnTo>
                  <a:lnTo>
                    <a:pt x="1879497" y="724297"/>
                  </a:lnTo>
                  <a:lnTo>
                    <a:pt x="1886230" y="662385"/>
                  </a:lnTo>
                  <a:lnTo>
                    <a:pt x="1896923" y="621507"/>
                  </a:lnTo>
                  <a:lnTo>
                    <a:pt x="1904447" y="625078"/>
                  </a:lnTo>
                  <a:lnTo>
                    <a:pt x="1893754" y="619919"/>
                  </a:lnTo>
                  <a:lnTo>
                    <a:pt x="1883061" y="614363"/>
                  </a:lnTo>
                  <a:lnTo>
                    <a:pt x="1874745" y="609997"/>
                  </a:lnTo>
                  <a:lnTo>
                    <a:pt x="1860884" y="601663"/>
                  </a:lnTo>
                  <a:lnTo>
                    <a:pt x="1854151" y="596900"/>
                  </a:lnTo>
                  <a:lnTo>
                    <a:pt x="1847419" y="592535"/>
                  </a:lnTo>
                  <a:lnTo>
                    <a:pt x="1846627" y="592138"/>
                  </a:lnTo>
                  <a:lnTo>
                    <a:pt x="1840290" y="586978"/>
                  </a:lnTo>
                  <a:lnTo>
                    <a:pt x="1834350" y="581819"/>
                  </a:lnTo>
                  <a:lnTo>
                    <a:pt x="1822469" y="571103"/>
                  </a:lnTo>
                  <a:lnTo>
                    <a:pt x="1815736" y="564356"/>
                  </a:lnTo>
                  <a:lnTo>
                    <a:pt x="1809516" y="557841"/>
                  </a:lnTo>
                  <a:lnTo>
                    <a:pt x="1805439" y="553244"/>
                  </a:lnTo>
                  <a:lnTo>
                    <a:pt x="1799103" y="545703"/>
                  </a:lnTo>
                  <a:lnTo>
                    <a:pt x="1807023" y="555228"/>
                  </a:lnTo>
                  <a:lnTo>
                    <a:pt x="1809516" y="557841"/>
                  </a:lnTo>
                  <a:lnTo>
                    <a:pt x="1811776" y="560388"/>
                  </a:lnTo>
                  <a:lnTo>
                    <a:pt x="1779697" y="579438"/>
                  </a:lnTo>
                  <a:lnTo>
                    <a:pt x="1720292" y="604044"/>
                  </a:lnTo>
                  <a:lnTo>
                    <a:pt x="1673164" y="523875"/>
                  </a:lnTo>
                  <a:lnTo>
                    <a:pt x="1721480" y="484585"/>
                  </a:lnTo>
                  <a:lnTo>
                    <a:pt x="1752767" y="465931"/>
                  </a:lnTo>
                  <a:lnTo>
                    <a:pt x="1748410" y="452835"/>
                  </a:lnTo>
                  <a:lnTo>
                    <a:pt x="1744450" y="439341"/>
                  </a:lnTo>
                  <a:lnTo>
                    <a:pt x="1741282" y="425847"/>
                  </a:lnTo>
                  <a:lnTo>
                    <a:pt x="1738510" y="412353"/>
                  </a:lnTo>
                  <a:lnTo>
                    <a:pt x="1736530" y="398860"/>
                  </a:lnTo>
                  <a:lnTo>
                    <a:pt x="1735737" y="385366"/>
                  </a:lnTo>
                  <a:lnTo>
                    <a:pt x="1734945" y="371475"/>
                  </a:lnTo>
                  <a:lnTo>
                    <a:pt x="1735341" y="357981"/>
                  </a:lnTo>
                  <a:lnTo>
                    <a:pt x="1704451" y="350441"/>
                  </a:lnTo>
                  <a:lnTo>
                    <a:pt x="1644650" y="325438"/>
                  </a:lnTo>
                  <a:lnTo>
                    <a:pt x="1668412" y="235347"/>
                  </a:lnTo>
                  <a:lnTo>
                    <a:pt x="1730193" y="242094"/>
                  </a:lnTo>
                  <a:lnTo>
                    <a:pt x="1760687" y="250031"/>
                  </a:lnTo>
                  <a:lnTo>
                    <a:pt x="1766628" y="237331"/>
                  </a:lnTo>
                  <a:lnTo>
                    <a:pt x="1773361" y="225028"/>
                  </a:lnTo>
                  <a:lnTo>
                    <a:pt x="1781281" y="213519"/>
                  </a:lnTo>
                  <a:lnTo>
                    <a:pt x="1789202" y="201613"/>
                  </a:lnTo>
                  <a:lnTo>
                    <a:pt x="1797915" y="190500"/>
                  </a:lnTo>
                  <a:lnTo>
                    <a:pt x="1807023" y="179784"/>
                  </a:lnTo>
                  <a:lnTo>
                    <a:pt x="1816924" y="169069"/>
                  </a:lnTo>
                  <a:lnTo>
                    <a:pt x="1827221" y="159544"/>
                  </a:lnTo>
                  <a:lnTo>
                    <a:pt x="1812964" y="135334"/>
                  </a:lnTo>
                  <a:lnTo>
                    <a:pt x="1788410" y="75406"/>
                  </a:lnTo>
                  <a:lnTo>
                    <a:pt x="1868804" y="27781"/>
                  </a:lnTo>
                  <a:lnTo>
                    <a:pt x="1907219" y="76994"/>
                  </a:lnTo>
                  <a:lnTo>
                    <a:pt x="1923061" y="102791"/>
                  </a:lnTo>
                  <a:lnTo>
                    <a:pt x="1917516" y="105172"/>
                  </a:lnTo>
                  <a:lnTo>
                    <a:pt x="1912368" y="107156"/>
                  </a:lnTo>
                  <a:lnTo>
                    <a:pt x="1924249" y="102791"/>
                  </a:lnTo>
                  <a:lnTo>
                    <a:pt x="1935734" y="99219"/>
                  </a:lnTo>
                  <a:lnTo>
                    <a:pt x="1945239" y="96044"/>
                  </a:lnTo>
                  <a:lnTo>
                    <a:pt x="1961080" y="92869"/>
                  </a:lnTo>
                  <a:lnTo>
                    <a:pt x="1969001" y="91281"/>
                  </a:lnTo>
                  <a:lnTo>
                    <a:pt x="1977317" y="89694"/>
                  </a:lnTo>
                  <a:lnTo>
                    <a:pt x="1979297" y="89694"/>
                  </a:lnTo>
                  <a:lnTo>
                    <a:pt x="1994347" y="88106"/>
                  </a:lnTo>
                  <a:lnTo>
                    <a:pt x="2009792" y="87709"/>
                  </a:lnTo>
                  <a:lnTo>
                    <a:pt x="2013752" y="87709"/>
                  </a:lnTo>
                  <a:lnTo>
                    <a:pt x="2019693" y="87709"/>
                  </a:lnTo>
                  <a:lnTo>
                    <a:pt x="2031970" y="88503"/>
                  </a:lnTo>
                  <a:lnTo>
                    <a:pt x="2043455" y="89297"/>
                  </a:lnTo>
                  <a:lnTo>
                    <a:pt x="2034346" y="88503"/>
                  </a:lnTo>
                  <a:lnTo>
                    <a:pt x="2038306" y="72628"/>
                  </a:lnTo>
                  <a:lnTo>
                    <a:pt x="206602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PA_组合 26"/>
          <p:cNvGrpSpPr/>
          <p:nvPr>
            <p:custDataLst>
              <p:tags r:id="rId8"/>
            </p:custDataLst>
          </p:nvPr>
        </p:nvGrpSpPr>
        <p:grpSpPr>
          <a:xfrm>
            <a:off x="7938865" y="1357455"/>
            <a:ext cx="603891" cy="603891"/>
            <a:chOff x="8977907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椭圆 15"/>
            <p:cNvSpPr/>
            <p:nvPr/>
          </p:nvSpPr>
          <p:spPr>
            <a:xfrm>
              <a:off x="8977907" y="1828640"/>
              <a:ext cx="576064" cy="576064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" name="KSO_Shape"/>
            <p:cNvSpPr>
              <a:spLocks/>
            </p:cNvSpPr>
            <p:nvPr/>
          </p:nvSpPr>
          <p:spPr bwMode="auto">
            <a:xfrm>
              <a:off x="9121923" y="1989931"/>
              <a:ext cx="316789" cy="269270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PA_椭圆 29"/>
          <p:cNvSpPr/>
          <p:nvPr>
            <p:custDataLst>
              <p:tags r:id="rId9"/>
            </p:custDataLst>
          </p:nvPr>
        </p:nvSpPr>
        <p:spPr>
          <a:xfrm>
            <a:off x="7118232" y="608373"/>
            <a:ext cx="207586" cy="207586"/>
          </a:xfrm>
          <a:prstGeom prst="ellipse">
            <a:avLst/>
          </a:prstGeom>
          <a:solidFill>
            <a:srgbClr val="A4001D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PA_椭圆 30"/>
          <p:cNvSpPr/>
          <p:nvPr>
            <p:custDataLst>
              <p:tags r:id="rId10"/>
            </p:custDataLst>
          </p:nvPr>
        </p:nvSpPr>
        <p:spPr>
          <a:xfrm>
            <a:off x="7270592" y="2120147"/>
            <a:ext cx="207586" cy="207586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0" name="PA_椭圆 31"/>
          <p:cNvSpPr/>
          <p:nvPr>
            <p:custDataLst>
              <p:tags r:id="rId11"/>
            </p:custDataLst>
          </p:nvPr>
        </p:nvSpPr>
        <p:spPr>
          <a:xfrm>
            <a:off x="4581845" y="1607840"/>
            <a:ext cx="207586" cy="207586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1" name="PA_矩形 32"/>
          <p:cNvSpPr/>
          <p:nvPr>
            <p:custDataLst>
              <p:tags r:id="rId12"/>
            </p:custDataLst>
          </p:nvPr>
        </p:nvSpPr>
        <p:spPr>
          <a:xfrm>
            <a:off x="-4836" y="4415421"/>
            <a:ext cx="12221587" cy="1777035"/>
          </a:xfrm>
          <a:prstGeom prst="rect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4" name="矩形 259"/>
          <p:cNvSpPr>
            <a:spLocks noChangeArrowheads="1"/>
          </p:cNvSpPr>
          <p:nvPr/>
        </p:nvSpPr>
        <p:spPr bwMode="auto">
          <a:xfrm>
            <a:off x="2296763" y="4520939"/>
            <a:ext cx="759603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6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此处添加章节标题</a:t>
            </a:r>
            <a:endParaRPr lang="zh-CN" alt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矩形 259"/>
          <p:cNvSpPr>
            <a:spLocks noChangeArrowheads="1"/>
          </p:cNvSpPr>
          <p:nvPr/>
        </p:nvSpPr>
        <p:spPr bwMode="auto">
          <a:xfrm>
            <a:off x="2189038" y="5513983"/>
            <a:ext cx="78114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We have many PowerPoint </a:t>
            </a:r>
            <a:r>
              <a:rPr lang="zh-CN" altLang="en-US" sz="1400" dirty="0">
                <a:solidFill>
                  <a:schemeClr val="bg1"/>
                </a:solidFill>
                <a:cs typeface="Arial" panose="020B0604020202020204" pitchFamily="34" charset="0"/>
              </a:rPr>
              <a:t>templates</a:t>
            </a: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 that has been specifically designed to help anyone that is stepping into the world of PowerPoint for the very first time.</a:t>
            </a:r>
            <a:endParaRPr lang="zh-CN" altLang="en-US" sz="1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257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5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50"/>
                            </p:stCondLst>
                            <p:childTnLst>
                              <p:par>
                                <p:cTn id="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50"/>
                            </p:stCondLst>
                            <p:childTnLst>
                              <p:par>
                                <p:cTn id="6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400"/>
                            </p:stCondLst>
                            <p:childTnLst>
                              <p:par>
                                <p:cTn id="7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73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  <p:bldP spid="18" grpId="0" animBg="1"/>
      <p:bldP spid="19" grpId="0" animBg="1"/>
      <p:bldP spid="20" grpId="0" animBg="1"/>
      <p:bldP spid="21" grpId="0" animBg="1"/>
      <p:bldP spid="24" grpId="0"/>
      <p:bldP spid="24" grpId="1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 rot="19320000">
            <a:off x="2686050" y="3255963"/>
            <a:ext cx="6049963" cy="892175"/>
          </a:xfrm>
          <a:custGeom>
            <a:avLst/>
            <a:gdLst>
              <a:gd name="connsiteX0" fmla="*/ 5871090 w 6049067"/>
              <a:gd name="connsiteY0" fmla="*/ 665132 h 891091"/>
              <a:gd name="connsiteX1" fmla="*/ 6049067 w 6049067"/>
              <a:gd name="connsiteY1" fmla="*/ 804183 h 891091"/>
              <a:gd name="connsiteX2" fmla="*/ 6013780 w 6049067"/>
              <a:gd name="connsiteY2" fmla="*/ 836246 h 891091"/>
              <a:gd name="connsiteX3" fmla="*/ 5834230 w 6049067"/>
              <a:gd name="connsiteY3" fmla="*/ 891091 h 891091"/>
              <a:gd name="connsiteX4" fmla="*/ 321135 w 6049067"/>
              <a:gd name="connsiteY4" fmla="*/ 891091 h 891091"/>
              <a:gd name="connsiteX5" fmla="*/ 0 w 6049067"/>
              <a:gd name="connsiteY5" fmla="*/ 569956 h 891091"/>
              <a:gd name="connsiteX6" fmla="*/ 0 w 6049067"/>
              <a:gd name="connsiteY6" fmla="*/ 199220 h 891091"/>
              <a:gd name="connsiteX7" fmla="*/ 113866 w 6049067"/>
              <a:gd name="connsiteY7" fmla="*/ 120214 h 891091"/>
              <a:gd name="connsiteX8" fmla="*/ 228972 w 6049067"/>
              <a:gd name="connsiteY8" fmla="*/ 0 h 891091"/>
              <a:gd name="connsiteX9" fmla="*/ 228972 w 6049067"/>
              <a:gd name="connsiteY9" fmla="*/ 372117 h 891091"/>
              <a:gd name="connsiteX10" fmla="*/ 521987 w 6049067"/>
              <a:gd name="connsiteY10" fmla="*/ 665133 h 89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049067" h="891091">
                <a:moveTo>
                  <a:pt x="5871090" y="665132"/>
                </a:moveTo>
                <a:lnTo>
                  <a:pt x="6049067" y="804183"/>
                </a:lnTo>
                <a:lnTo>
                  <a:pt x="6013780" y="836246"/>
                </a:lnTo>
                <a:cubicBezTo>
                  <a:pt x="5962527" y="870873"/>
                  <a:pt x="5900740" y="891091"/>
                  <a:pt x="5834230" y="891091"/>
                </a:cubicBezTo>
                <a:lnTo>
                  <a:pt x="321135" y="891091"/>
                </a:lnTo>
                <a:cubicBezTo>
                  <a:pt x="143777" y="891091"/>
                  <a:pt x="0" y="747314"/>
                  <a:pt x="0" y="569956"/>
                </a:cubicBezTo>
                <a:lnTo>
                  <a:pt x="0" y="199220"/>
                </a:lnTo>
                <a:lnTo>
                  <a:pt x="113866" y="120214"/>
                </a:lnTo>
                <a:lnTo>
                  <a:pt x="228972" y="0"/>
                </a:lnTo>
                <a:lnTo>
                  <a:pt x="228972" y="372117"/>
                </a:lnTo>
                <a:cubicBezTo>
                  <a:pt x="228972" y="533945"/>
                  <a:pt x="360159" y="665132"/>
                  <a:pt x="521987" y="665133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等腰三角形 6"/>
          <p:cNvSpPr/>
          <p:nvPr/>
        </p:nvSpPr>
        <p:spPr>
          <a:xfrm rot="2633485">
            <a:off x="7988300" y="1984375"/>
            <a:ext cx="538163" cy="285750"/>
          </a:xfrm>
          <a:prstGeom prst="triangl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五边形 7"/>
          <p:cNvSpPr/>
          <p:nvPr/>
        </p:nvSpPr>
        <p:spPr>
          <a:xfrm>
            <a:off x="8509000" y="2019300"/>
            <a:ext cx="3079750" cy="701675"/>
          </a:xfrm>
          <a:prstGeom prst="homePlate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五边形 8"/>
          <p:cNvSpPr/>
          <p:nvPr/>
        </p:nvSpPr>
        <p:spPr>
          <a:xfrm>
            <a:off x="7527925" y="2895600"/>
            <a:ext cx="3079750" cy="703263"/>
          </a:xfrm>
          <a:prstGeom prst="homePlate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五边形 9"/>
          <p:cNvSpPr/>
          <p:nvPr/>
        </p:nvSpPr>
        <p:spPr>
          <a:xfrm>
            <a:off x="6403975" y="3767138"/>
            <a:ext cx="3079750" cy="703262"/>
          </a:xfrm>
          <a:prstGeom prst="homePlate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五边形 10"/>
          <p:cNvSpPr/>
          <p:nvPr/>
        </p:nvSpPr>
        <p:spPr>
          <a:xfrm>
            <a:off x="5278438" y="4638675"/>
            <a:ext cx="3079750" cy="703263"/>
          </a:xfrm>
          <a:prstGeom prst="homePlate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五边形 11"/>
          <p:cNvSpPr/>
          <p:nvPr/>
        </p:nvSpPr>
        <p:spPr>
          <a:xfrm>
            <a:off x="4113213" y="5510213"/>
            <a:ext cx="3079750" cy="703262"/>
          </a:xfrm>
          <a:prstGeom prst="homePlate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760413" y="3746500"/>
            <a:ext cx="2481262" cy="2481263"/>
          </a:xfrm>
          <a:prstGeom prst="ellipse">
            <a:avLst/>
          </a:prstGeom>
          <a:blipFill>
            <a:blip r:embed="rId3"/>
            <a:srcRect/>
            <a:stretch>
              <a:fillRect/>
            </a:stretch>
          </a:blip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文本框 42"/>
          <p:cNvSpPr txBox="1">
            <a:spLocks noChangeArrowheads="1"/>
          </p:cNvSpPr>
          <p:nvPr/>
        </p:nvSpPr>
        <p:spPr bwMode="auto">
          <a:xfrm>
            <a:off x="1138238" y="5184775"/>
            <a:ext cx="198855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4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GOAL</a:t>
            </a:r>
            <a:endParaRPr lang="zh-CN" altLang="zh-CN" sz="4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43"/>
          <p:cNvSpPr txBox="1">
            <a:spLocks noChangeArrowheads="1"/>
          </p:cNvSpPr>
          <p:nvPr/>
        </p:nvSpPr>
        <p:spPr bwMode="auto">
          <a:xfrm>
            <a:off x="1006475" y="1893888"/>
            <a:ext cx="4777013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endParaRPr lang="zh-CN" altLang="en-US" sz="3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 center of the  narrative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Thought  Click here to add   you to the 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narrative thought</a:t>
            </a:r>
            <a:endParaRPr lang="en-US" altLang="zh-CN" sz="16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44"/>
          <p:cNvSpPr txBox="1">
            <a:spLocks noChangeArrowheads="1"/>
          </p:cNvSpPr>
          <p:nvPr/>
        </p:nvSpPr>
        <p:spPr bwMode="auto">
          <a:xfrm>
            <a:off x="9483725" y="2105025"/>
            <a:ext cx="15351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TEMPLATE</a:t>
            </a:r>
            <a:endParaRPr lang="zh-CN" altLang="zh-CN" sz="240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45"/>
          <p:cNvSpPr txBox="1">
            <a:spLocks noChangeArrowheads="1"/>
          </p:cNvSpPr>
          <p:nvPr/>
        </p:nvSpPr>
        <p:spPr bwMode="auto">
          <a:xfrm>
            <a:off x="8464550" y="2984500"/>
            <a:ext cx="153511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TEMPLATE</a:t>
            </a:r>
            <a:endParaRPr lang="zh-CN" altLang="zh-CN" sz="240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46"/>
          <p:cNvSpPr txBox="1">
            <a:spLocks noChangeArrowheads="1"/>
          </p:cNvSpPr>
          <p:nvPr/>
        </p:nvSpPr>
        <p:spPr bwMode="auto">
          <a:xfrm>
            <a:off x="7372350" y="3856038"/>
            <a:ext cx="15351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TEMPLATE</a:t>
            </a:r>
            <a:endParaRPr lang="zh-CN" altLang="zh-CN" sz="240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47"/>
          <p:cNvSpPr txBox="1">
            <a:spLocks noChangeArrowheads="1"/>
          </p:cNvSpPr>
          <p:nvPr/>
        </p:nvSpPr>
        <p:spPr bwMode="auto">
          <a:xfrm>
            <a:off x="6257925" y="4713288"/>
            <a:ext cx="15367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TEMPLATE</a:t>
            </a:r>
            <a:endParaRPr lang="zh-CN" altLang="zh-CN" sz="240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48"/>
          <p:cNvSpPr txBox="1">
            <a:spLocks noChangeArrowheads="1"/>
          </p:cNvSpPr>
          <p:nvPr/>
        </p:nvSpPr>
        <p:spPr bwMode="auto">
          <a:xfrm>
            <a:off x="5092700" y="5600700"/>
            <a:ext cx="15351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TEMPLATE</a:t>
            </a:r>
            <a:endParaRPr lang="zh-CN" altLang="zh-CN" sz="240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>
            <a:grpSpLocks noChangeAspect="1"/>
          </p:cNvGrpSpPr>
          <p:nvPr/>
        </p:nvGrpSpPr>
        <p:grpSpPr>
          <a:xfrm>
            <a:off x="5534252" y="4782143"/>
            <a:ext cx="344467" cy="385228"/>
            <a:chOff x="5999255" y="3275006"/>
            <a:chExt cx="402656" cy="450303"/>
          </a:xfrm>
          <a:solidFill>
            <a:srgbClr val="FDFDFD"/>
          </a:solidFill>
          <a:effectLst/>
        </p:grpSpPr>
        <p:sp>
          <p:nvSpPr>
            <p:cNvPr id="22" name="Freeform 108"/>
            <p:cNvSpPr>
              <a:spLocks noEditPoints="1"/>
            </p:cNvSpPr>
            <p:nvPr/>
          </p:nvSpPr>
          <p:spPr bwMode="auto">
            <a:xfrm>
              <a:off x="6068389" y="3442234"/>
              <a:ext cx="56988" cy="57923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3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09"/>
            <p:cNvSpPr>
              <a:spLocks noEditPoints="1"/>
            </p:cNvSpPr>
            <p:nvPr/>
          </p:nvSpPr>
          <p:spPr bwMode="auto">
            <a:xfrm>
              <a:off x="6196380" y="3404865"/>
              <a:ext cx="48580" cy="48580"/>
            </a:xfrm>
            <a:custGeom>
              <a:avLst/>
              <a:gdLst>
                <a:gd name="T0" fmla="*/ 11 w 22"/>
                <a:gd name="T1" fmla="*/ 0 h 22"/>
                <a:gd name="T2" fmla="*/ 0 w 22"/>
                <a:gd name="T3" fmla="*/ 11 h 22"/>
                <a:gd name="T4" fmla="*/ 11 w 22"/>
                <a:gd name="T5" fmla="*/ 22 h 22"/>
                <a:gd name="T6" fmla="*/ 22 w 22"/>
                <a:gd name="T7" fmla="*/ 11 h 22"/>
                <a:gd name="T8" fmla="*/ 11 w 22"/>
                <a:gd name="T9" fmla="*/ 0 h 22"/>
                <a:gd name="T10" fmla="*/ 11 w 22"/>
                <a:gd name="T11" fmla="*/ 17 h 22"/>
                <a:gd name="T12" fmla="*/ 5 w 22"/>
                <a:gd name="T13" fmla="*/ 11 h 22"/>
                <a:gd name="T14" fmla="*/ 11 w 22"/>
                <a:gd name="T15" fmla="*/ 5 h 22"/>
                <a:gd name="T16" fmla="*/ 17 w 22"/>
                <a:gd name="T17" fmla="*/ 11 h 22"/>
                <a:gd name="T18" fmla="*/ 11 w 22"/>
                <a:gd name="T1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4" name="Freeform 110"/>
            <p:cNvSpPr>
              <a:spLocks noEditPoints="1"/>
            </p:cNvSpPr>
            <p:nvPr/>
          </p:nvSpPr>
          <p:spPr bwMode="auto">
            <a:xfrm>
              <a:off x="6081468" y="3456248"/>
              <a:ext cx="30830" cy="30830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7 h 14"/>
                <a:gd name="T4" fmla="*/ 7 w 14"/>
                <a:gd name="T5" fmla="*/ 14 h 14"/>
                <a:gd name="T6" fmla="*/ 14 w 14"/>
                <a:gd name="T7" fmla="*/ 7 h 14"/>
                <a:gd name="T8" fmla="*/ 7 w 14"/>
                <a:gd name="T9" fmla="*/ 0 h 14"/>
                <a:gd name="T10" fmla="*/ 7 w 14"/>
                <a:gd name="T11" fmla="*/ 10 h 14"/>
                <a:gd name="T12" fmla="*/ 4 w 14"/>
                <a:gd name="T13" fmla="*/ 7 h 14"/>
                <a:gd name="T14" fmla="*/ 7 w 14"/>
                <a:gd name="T15" fmla="*/ 3 h 14"/>
                <a:gd name="T16" fmla="*/ 11 w 14"/>
                <a:gd name="T17" fmla="*/ 7 h 14"/>
                <a:gd name="T18" fmla="*/ 7 w 14"/>
                <a:gd name="T1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5" name="Freeform 111"/>
            <p:cNvSpPr>
              <a:spLocks noEditPoints="1"/>
            </p:cNvSpPr>
            <p:nvPr/>
          </p:nvSpPr>
          <p:spPr bwMode="auto">
            <a:xfrm>
              <a:off x="6172089" y="3380574"/>
              <a:ext cx="97161" cy="97161"/>
            </a:xfrm>
            <a:custGeom>
              <a:avLst/>
              <a:gdLst>
                <a:gd name="T0" fmla="*/ 22 w 44"/>
                <a:gd name="T1" fmla="*/ 0 h 44"/>
                <a:gd name="T2" fmla="*/ 0 w 44"/>
                <a:gd name="T3" fmla="*/ 22 h 44"/>
                <a:gd name="T4" fmla="*/ 22 w 44"/>
                <a:gd name="T5" fmla="*/ 44 h 44"/>
                <a:gd name="T6" fmla="*/ 44 w 44"/>
                <a:gd name="T7" fmla="*/ 22 h 44"/>
                <a:gd name="T8" fmla="*/ 22 w 44"/>
                <a:gd name="T9" fmla="*/ 0 h 44"/>
                <a:gd name="T10" fmla="*/ 22 w 44"/>
                <a:gd name="T11" fmla="*/ 39 h 44"/>
                <a:gd name="T12" fmla="*/ 5 w 44"/>
                <a:gd name="T13" fmla="*/ 22 h 44"/>
                <a:gd name="T14" fmla="*/ 22 w 44"/>
                <a:gd name="T15" fmla="*/ 6 h 44"/>
                <a:gd name="T16" fmla="*/ 39 w 44"/>
                <a:gd name="T17" fmla="*/ 22 h 44"/>
                <a:gd name="T18" fmla="*/ 22 w 44"/>
                <a:gd name="T19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6" name="Freeform 112"/>
            <p:cNvSpPr>
              <a:spLocks noEditPoints="1"/>
            </p:cNvSpPr>
            <p:nvPr/>
          </p:nvSpPr>
          <p:spPr bwMode="auto">
            <a:xfrm>
              <a:off x="5999255" y="3275006"/>
              <a:ext cx="402656" cy="450303"/>
            </a:xfrm>
            <a:custGeom>
              <a:avLst/>
              <a:gdLst>
                <a:gd name="T0" fmla="*/ 157 w 182"/>
                <a:gd name="T1" fmla="*/ 96 h 204"/>
                <a:gd name="T2" fmla="*/ 153 w 182"/>
                <a:gd name="T3" fmla="*/ 48 h 204"/>
                <a:gd name="T4" fmla="*/ 78 w 182"/>
                <a:gd name="T5" fmla="*/ 0 h 204"/>
                <a:gd name="T6" fmla="*/ 1 w 182"/>
                <a:gd name="T7" fmla="*/ 79 h 204"/>
                <a:gd name="T8" fmla="*/ 0 w 182"/>
                <a:gd name="T9" fmla="*/ 204 h 204"/>
                <a:gd name="T10" fmla="*/ 113 w 182"/>
                <a:gd name="T11" fmla="*/ 176 h 204"/>
                <a:gd name="T12" fmla="*/ 147 w 182"/>
                <a:gd name="T13" fmla="*/ 176 h 204"/>
                <a:gd name="T14" fmla="*/ 147 w 182"/>
                <a:gd name="T15" fmla="*/ 176 h 204"/>
                <a:gd name="T16" fmla="*/ 156 w 182"/>
                <a:gd name="T17" fmla="*/ 151 h 204"/>
                <a:gd name="T18" fmla="*/ 146 w 182"/>
                <a:gd name="T19" fmla="*/ 145 h 204"/>
                <a:gd name="T20" fmla="*/ 156 w 182"/>
                <a:gd name="T21" fmla="*/ 140 h 204"/>
                <a:gd name="T22" fmla="*/ 155 w 182"/>
                <a:gd name="T23" fmla="*/ 138 h 204"/>
                <a:gd name="T24" fmla="*/ 170 w 182"/>
                <a:gd name="T25" fmla="*/ 111 h 204"/>
                <a:gd name="T26" fmla="*/ 62 w 182"/>
                <a:gd name="T27" fmla="*/ 93 h 204"/>
                <a:gd name="T28" fmla="*/ 62 w 182"/>
                <a:gd name="T29" fmla="*/ 102 h 204"/>
                <a:gd name="T30" fmla="*/ 54 w 182"/>
                <a:gd name="T31" fmla="*/ 105 h 204"/>
                <a:gd name="T32" fmla="*/ 48 w 182"/>
                <a:gd name="T33" fmla="*/ 110 h 204"/>
                <a:gd name="T34" fmla="*/ 40 w 182"/>
                <a:gd name="T35" fmla="*/ 107 h 204"/>
                <a:gd name="T36" fmla="*/ 32 w 182"/>
                <a:gd name="T37" fmla="*/ 107 h 204"/>
                <a:gd name="T38" fmla="*/ 28 w 182"/>
                <a:gd name="T39" fmla="*/ 99 h 204"/>
                <a:gd name="T40" fmla="*/ 22 w 182"/>
                <a:gd name="T41" fmla="*/ 93 h 204"/>
                <a:gd name="T42" fmla="*/ 26 w 182"/>
                <a:gd name="T43" fmla="*/ 85 h 204"/>
                <a:gd name="T44" fmla="*/ 26 w 182"/>
                <a:gd name="T45" fmla="*/ 76 h 204"/>
                <a:gd name="T46" fmla="*/ 34 w 182"/>
                <a:gd name="T47" fmla="*/ 73 h 204"/>
                <a:gd name="T48" fmla="*/ 40 w 182"/>
                <a:gd name="T49" fmla="*/ 68 h 204"/>
                <a:gd name="T50" fmla="*/ 48 w 182"/>
                <a:gd name="T51" fmla="*/ 71 h 204"/>
                <a:gd name="T52" fmla="*/ 57 w 182"/>
                <a:gd name="T53" fmla="*/ 71 h 204"/>
                <a:gd name="T54" fmla="*/ 60 w 182"/>
                <a:gd name="T55" fmla="*/ 79 h 204"/>
                <a:gd name="T56" fmla="*/ 66 w 182"/>
                <a:gd name="T57" fmla="*/ 85 h 204"/>
                <a:gd name="T58" fmla="*/ 136 w 182"/>
                <a:gd name="T59" fmla="*/ 77 h 204"/>
                <a:gd name="T60" fmla="*/ 126 w 182"/>
                <a:gd name="T61" fmla="*/ 87 h 204"/>
                <a:gd name="T62" fmla="*/ 121 w 182"/>
                <a:gd name="T63" fmla="*/ 100 h 204"/>
                <a:gd name="T64" fmla="*/ 107 w 182"/>
                <a:gd name="T65" fmla="*/ 100 h 204"/>
                <a:gd name="T66" fmla="*/ 94 w 182"/>
                <a:gd name="T67" fmla="*/ 105 h 204"/>
                <a:gd name="T68" fmla="*/ 83 w 182"/>
                <a:gd name="T69" fmla="*/ 96 h 204"/>
                <a:gd name="T70" fmla="*/ 70 w 182"/>
                <a:gd name="T71" fmla="*/ 91 h 204"/>
                <a:gd name="T72" fmla="*/ 70 w 182"/>
                <a:gd name="T73" fmla="*/ 77 h 204"/>
                <a:gd name="T74" fmla="*/ 64 w 182"/>
                <a:gd name="T75" fmla="*/ 64 h 204"/>
                <a:gd name="T76" fmla="*/ 74 w 182"/>
                <a:gd name="T77" fmla="*/ 53 h 204"/>
                <a:gd name="T78" fmla="*/ 79 w 182"/>
                <a:gd name="T79" fmla="*/ 40 h 204"/>
                <a:gd name="T80" fmla="*/ 94 w 182"/>
                <a:gd name="T81" fmla="*/ 40 h 204"/>
                <a:gd name="T82" fmla="*/ 107 w 182"/>
                <a:gd name="T83" fmla="*/ 35 h 204"/>
                <a:gd name="T84" fmla="*/ 117 w 182"/>
                <a:gd name="T85" fmla="*/ 44 h 204"/>
                <a:gd name="T86" fmla="*/ 130 w 182"/>
                <a:gd name="T87" fmla="*/ 49 h 204"/>
                <a:gd name="T88" fmla="*/ 130 w 182"/>
                <a:gd name="T89" fmla="*/ 64 h 204"/>
                <a:gd name="T90" fmla="*/ 136 w 182"/>
                <a:gd name="T91" fmla="*/ 77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759430" y="3017038"/>
            <a:ext cx="367557" cy="415720"/>
            <a:chOff x="4994016" y="4872552"/>
            <a:chExt cx="406393" cy="459645"/>
          </a:xfrm>
          <a:solidFill>
            <a:srgbClr val="FDFDFD"/>
          </a:solidFill>
          <a:effectLst/>
        </p:grpSpPr>
        <p:sp>
          <p:nvSpPr>
            <p:cNvPr id="28" name="Freeform 148"/>
            <p:cNvSpPr>
              <a:spLocks noEditPoints="1"/>
            </p:cNvSpPr>
            <p:nvPr/>
          </p:nvSpPr>
          <p:spPr bwMode="auto">
            <a:xfrm>
              <a:off x="5049136" y="4872552"/>
              <a:ext cx="351273" cy="456842"/>
            </a:xfrm>
            <a:custGeom>
              <a:avLst/>
              <a:gdLst>
                <a:gd name="T0" fmla="*/ 157 w 159"/>
                <a:gd name="T1" fmla="*/ 185 h 207"/>
                <a:gd name="T2" fmla="*/ 89 w 159"/>
                <a:gd name="T3" fmla="*/ 79 h 207"/>
                <a:gd name="T4" fmla="*/ 92 w 159"/>
                <a:gd name="T5" fmla="*/ 24 h 207"/>
                <a:gd name="T6" fmla="*/ 42 w 159"/>
                <a:gd name="T7" fmla="*/ 4 h 207"/>
                <a:gd name="T8" fmla="*/ 70 w 159"/>
                <a:gd name="T9" fmla="*/ 48 h 207"/>
                <a:gd name="T10" fmla="*/ 37 w 159"/>
                <a:gd name="T11" fmla="*/ 69 h 207"/>
                <a:gd name="T12" fmla="*/ 10 w 159"/>
                <a:gd name="T13" fmla="*/ 27 h 207"/>
                <a:gd name="T14" fmla="*/ 10 w 159"/>
                <a:gd name="T15" fmla="*/ 77 h 207"/>
                <a:gd name="T16" fmla="*/ 62 w 159"/>
                <a:gd name="T17" fmla="*/ 96 h 207"/>
                <a:gd name="T18" fmla="*/ 130 w 159"/>
                <a:gd name="T19" fmla="*/ 202 h 207"/>
                <a:gd name="T20" fmla="*/ 143 w 159"/>
                <a:gd name="T21" fmla="*/ 205 h 207"/>
                <a:gd name="T22" fmla="*/ 154 w 159"/>
                <a:gd name="T23" fmla="*/ 197 h 207"/>
                <a:gd name="T24" fmla="*/ 157 w 159"/>
                <a:gd name="T25" fmla="*/ 185 h 207"/>
                <a:gd name="T26" fmla="*/ 144 w 159"/>
                <a:gd name="T27" fmla="*/ 193 h 207"/>
                <a:gd name="T28" fmla="*/ 134 w 159"/>
                <a:gd name="T29" fmla="*/ 191 h 207"/>
                <a:gd name="T30" fmla="*/ 137 w 159"/>
                <a:gd name="T31" fmla="*/ 182 h 207"/>
                <a:gd name="T32" fmla="*/ 146 w 159"/>
                <a:gd name="T33" fmla="*/ 184 h 207"/>
                <a:gd name="T34" fmla="*/ 144 w 159"/>
                <a:gd name="T35" fmla="*/ 19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9" name="Freeform 149"/>
            <p:cNvSpPr>
              <a:spLocks noEditPoints="1"/>
            </p:cNvSpPr>
            <p:nvPr/>
          </p:nvSpPr>
          <p:spPr bwMode="auto">
            <a:xfrm>
              <a:off x="4994016" y="5104243"/>
              <a:ext cx="231691" cy="227954"/>
            </a:xfrm>
            <a:custGeom>
              <a:avLst/>
              <a:gdLst>
                <a:gd name="T0" fmla="*/ 91 w 105"/>
                <a:gd name="T1" fmla="*/ 26 h 103"/>
                <a:gd name="T2" fmla="*/ 97 w 105"/>
                <a:gd name="T3" fmla="*/ 20 h 103"/>
                <a:gd name="T4" fmla="*/ 84 w 105"/>
                <a:gd name="T5" fmla="*/ 7 h 103"/>
                <a:gd name="T6" fmla="*/ 78 w 105"/>
                <a:gd name="T7" fmla="*/ 13 h 103"/>
                <a:gd name="T8" fmla="*/ 62 w 105"/>
                <a:gd name="T9" fmla="*/ 7 h 103"/>
                <a:gd name="T10" fmla="*/ 62 w 105"/>
                <a:gd name="T11" fmla="*/ 0 h 103"/>
                <a:gd name="T12" fmla="*/ 43 w 105"/>
                <a:gd name="T13" fmla="*/ 0 h 103"/>
                <a:gd name="T14" fmla="*/ 43 w 105"/>
                <a:gd name="T15" fmla="*/ 7 h 103"/>
                <a:gd name="T16" fmla="*/ 28 w 105"/>
                <a:gd name="T17" fmla="*/ 13 h 103"/>
                <a:gd name="T18" fmla="*/ 22 w 105"/>
                <a:gd name="T19" fmla="*/ 7 h 103"/>
                <a:gd name="T20" fmla="*/ 8 w 105"/>
                <a:gd name="T21" fmla="*/ 20 h 103"/>
                <a:gd name="T22" fmla="*/ 15 w 105"/>
                <a:gd name="T23" fmla="*/ 27 h 103"/>
                <a:gd name="T24" fmla="*/ 8 w 105"/>
                <a:gd name="T25" fmla="*/ 42 h 103"/>
                <a:gd name="T26" fmla="*/ 0 w 105"/>
                <a:gd name="T27" fmla="*/ 42 h 103"/>
                <a:gd name="T28" fmla="*/ 0 w 105"/>
                <a:gd name="T29" fmla="*/ 61 h 103"/>
                <a:gd name="T30" fmla="*/ 9 w 105"/>
                <a:gd name="T31" fmla="*/ 61 h 103"/>
                <a:gd name="T32" fmla="*/ 15 w 105"/>
                <a:gd name="T33" fmla="*/ 76 h 103"/>
                <a:gd name="T34" fmla="*/ 9 w 105"/>
                <a:gd name="T35" fmla="*/ 82 h 103"/>
                <a:gd name="T36" fmla="*/ 22 w 105"/>
                <a:gd name="T37" fmla="*/ 95 h 103"/>
                <a:gd name="T38" fmla="*/ 28 w 105"/>
                <a:gd name="T39" fmla="*/ 89 h 103"/>
                <a:gd name="T40" fmla="*/ 43 w 105"/>
                <a:gd name="T41" fmla="*/ 95 h 103"/>
                <a:gd name="T42" fmla="*/ 43 w 105"/>
                <a:gd name="T43" fmla="*/ 103 h 103"/>
                <a:gd name="T44" fmla="*/ 62 w 105"/>
                <a:gd name="T45" fmla="*/ 103 h 103"/>
                <a:gd name="T46" fmla="*/ 62 w 105"/>
                <a:gd name="T47" fmla="*/ 95 h 103"/>
                <a:gd name="T48" fmla="*/ 77 w 105"/>
                <a:gd name="T49" fmla="*/ 89 h 103"/>
                <a:gd name="T50" fmla="*/ 83 w 105"/>
                <a:gd name="T51" fmla="*/ 95 h 103"/>
                <a:gd name="T52" fmla="*/ 96 w 105"/>
                <a:gd name="T53" fmla="*/ 82 h 103"/>
                <a:gd name="T54" fmla="*/ 91 w 105"/>
                <a:gd name="T55" fmla="*/ 76 h 103"/>
                <a:gd name="T56" fmla="*/ 97 w 105"/>
                <a:gd name="T57" fmla="*/ 61 h 103"/>
                <a:gd name="T58" fmla="*/ 105 w 105"/>
                <a:gd name="T59" fmla="*/ 61 h 103"/>
                <a:gd name="T60" fmla="*/ 105 w 105"/>
                <a:gd name="T61" fmla="*/ 42 h 103"/>
                <a:gd name="T62" fmla="*/ 97 w 105"/>
                <a:gd name="T63" fmla="*/ 42 h 103"/>
                <a:gd name="T64" fmla="*/ 91 w 105"/>
                <a:gd name="T65" fmla="*/ 26 h 103"/>
                <a:gd name="T66" fmla="*/ 53 w 105"/>
                <a:gd name="T67" fmla="*/ 83 h 103"/>
                <a:gd name="T68" fmla="*/ 21 w 105"/>
                <a:gd name="T69" fmla="*/ 51 h 103"/>
                <a:gd name="T70" fmla="*/ 53 w 105"/>
                <a:gd name="T71" fmla="*/ 19 h 103"/>
                <a:gd name="T72" fmla="*/ 85 w 105"/>
                <a:gd name="T73" fmla="*/ 51 h 103"/>
                <a:gd name="T74" fmla="*/ 53 w 105"/>
                <a:gd name="T75" fmla="*/ 8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Oval 150"/>
            <p:cNvSpPr>
              <a:spLocks noChangeArrowheads="1"/>
            </p:cNvSpPr>
            <p:nvPr/>
          </p:nvSpPr>
          <p:spPr bwMode="auto">
            <a:xfrm>
              <a:off x="5091176" y="5199535"/>
              <a:ext cx="37370" cy="3737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766452" y="2243716"/>
            <a:ext cx="353555" cy="338132"/>
            <a:chOff x="1004888" y="993775"/>
            <a:chExt cx="2438400" cy="2332038"/>
          </a:xfrm>
          <a:solidFill>
            <a:srgbClr val="FDFDFD"/>
          </a:solidFill>
        </p:grpSpPr>
        <p:sp>
          <p:nvSpPr>
            <p:cNvPr id="32" name="Freeform 25"/>
            <p:cNvSpPr/>
            <p:nvPr/>
          </p:nvSpPr>
          <p:spPr bwMode="auto">
            <a:xfrm>
              <a:off x="1898651" y="2670175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任意多边形 32"/>
            <p:cNvSpPr>
              <a:spLocks noChangeArrowheads="1"/>
            </p:cNvSpPr>
            <p:nvPr/>
          </p:nvSpPr>
          <p:spPr bwMode="auto">
            <a:xfrm>
              <a:off x="1004888" y="993775"/>
              <a:ext cx="2438400" cy="1774825"/>
            </a:xfrm>
            <a:custGeom>
              <a:avLst/>
              <a:gdLst>
                <a:gd name="connsiteX0" fmla="*/ 290196 w 2438400"/>
                <a:gd name="connsiteY0" fmla="*/ 0 h 1774825"/>
                <a:gd name="connsiteX1" fmla="*/ 2151973 w 2438400"/>
                <a:gd name="connsiteY1" fmla="*/ 0 h 1774825"/>
                <a:gd name="connsiteX2" fmla="*/ 2438400 w 2438400"/>
                <a:gd name="connsiteY2" fmla="*/ 286384 h 1774825"/>
                <a:gd name="connsiteX3" fmla="*/ 2438400 w 2438400"/>
                <a:gd name="connsiteY3" fmla="*/ 1484673 h 1774825"/>
                <a:gd name="connsiteX4" fmla="*/ 2151973 w 2438400"/>
                <a:gd name="connsiteY4" fmla="*/ 1774825 h 1774825"/>
                <a:gd name="connsiteX5" fmla="*/ 290196 w 2438400"/>
                <a:gd name="connsiteY5" fmla="*/ 1774825 h 1774825"/>
                <a:gd name="connsiteX6" fmla="*/ 0 w 2438400"/>
                <a:gd name="connsiteY6" fmla="*/ 1484673 h 1774825"/>
                <a:gd name="connsiteX7" fmla="*/ 0 w 2438400"/>
                <a:gd name="connsiteY7" fmla="*/ 286384 h 1774825"/>
                <a:gd name="connsiteX8" fmla="*/ 290196 w 2438400"/>
                <a:gd name="connsiteY8" fmla="*/ 0 h 1774825"/>
                <a:gd name="connsiteX9" fmla="*/ 471488 w 2438400"/>
                <a:gd name="connsiteY9" fmla="*/ 425450 h 1774825"/>
                <a:gd name="connsiteX10" fmla="*/ 471488 w 2438400"/>
                <a:gd name="connsiteY10" fmla="*/ 598488 h 1774825"/>
                <a:gd name="connsiteX11" fmla="*/ 1971676 w 2438400"/>
                <a:gd name="connsiteY11" fmla="*/ 598488 h 1774825"/>
                <a:gd name="connsiteX12" fmla="*/ 1971676 w 2438400"/>
                <a:gd name="connsiteY12" fmla="*/ 425450 h 1774825"/>
                <a:gd name="connsiteX13" fmla="*/ 471488 w 2438400"/>
                <a:gd name="connsiteY13" fmla="*/ 425450 h 1774825"/>
                <a:gd name="connsiteX14" fmla="*/ 471488 w 2438400"/>
                <a:gd name="connsiteY14" fmla="*/ 801688 h 1774825"/>
                <a:gd name="connsiteX15" fmla="*/ 471488 w 2438400"/>
                <a:gd name="connsiteY15" fmla="*/ 971551 h 1774825"/>
                <a:gd name="connsiteX16" fmla="*/ 1971676 w 2438400"/>
                <a:gd name="connsiteY16" fmla="*/ 971551 h 1774825"/>
                <a:gd name="connsiteX17" fmla="*/ 1971676 w 2438400"/>
                <a:gd name="connsiteY17" fmla="*/ 801688 h 1774825"/>
                <a:gd name="connsiteX18" fmla="*/ 471488 w 2438400"/>
                <a:gd name="connsiteY18" fmla="*/ 801688 h 1774825"/>
                <a:gd name="connsiteX19" fmla="*/ 471488 w 2438400"/>
                <a:gd name="connsiteY19" fmla="*/ 1174750 h 1774825"/>
                <a:gd name="connsiteX20" fmla="*/ 471488 w 2438400"/>
                <a:gd name="connsiteY20" fmla="*/ 1347788 h 1774825"/>
                <a:gd name="connsiteX21" fmla="*/ 1971676 w 2438400"/>
                <a:gd name="connsiteY21" fmla="*/ 1347788 h 1774825"/>
                <a:gd name="connsiteX22" fmla="*/ 1971676 w 2438400"/>
                <a:gd name="connsiteY22" fmla="*/ 1174750 h 1774825"/>
                <a:gd name="connsiteX23" fmla="*/ 471488 w 2438400"/>
                <a:gd name="connsiteY23" fmla="*/ 1174750 h 177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664965" y="3918476"/>
            <a:ext cx="353056" cy="379943"/>
            <a:chOff x="7005429" y="4859473"/>
            <a:chExt cx="466184" cy="501686"/>
          </a:xfrm>
          <a:solidFill>
            <a:srgbClr val="FDFDFD"/>
          </a:solidFill>
          <a:effectLst/>
        </p:grpSpPr>
        <p:sp>
          <p:nvSpPr>
            <p:cNvPr id="35" name="Freeform 154"/>
            <p:cNvSpPr/>
            <p:nvPr/>
          </p:nvSpPr>
          <p:spPr bwMode="auto">
            <a:xfrm>
              <a:off x="7146499" y="5285485"/>
              <a:ext cx="50449" cy="46712"/>
            </a:xfrm>
            <a:custGeom>
              <a:avLst/>
              <a:gdLst>
                <a:gd name="T0" fmla="*/ 16 w 23"/>
                <a:gd name="T1" fmla="*/ 0 h 21"/>
                <a:gd name="T2" fmla="*/ 16 w 23"/>
                <a:gd name="T3" fmla="*/ 4 h 21"/>
                <a:gd name="T4" fmla="*/ 19 w 23"/>
                <a:gd name="T5" fmla="*/ 11 h 21"/>
                <a:gd name="T6" fmla="*/ 10 w 23"/>
                <a:gd name="T7" fmla="*/ 17 h 21"/>
                <a:gd name="T8" fmla="*/ 4 w 23"/>
                <a:gd name="T9" fmla="*/ 9 h 21"/>
                <a:gd name="T10" fmla="*/ 6 w 23"/>
                <a:gd name="T11" fmla="*/ 5 h 21"/>
                <a:gd name="T12" fmla="*/ 6 w 23"/>
                <a:gd name="T13" fmla="*/ 0 h 21"/>
                <a:gd name="T14" fmla="*/ 0 w 23"/>
                <a:gd name="T15" fmla="*/ 10 h 21"/>
                <a:gd name="T16" fmla="*/ 11 w 23"/>
                <a:gd name="T17" fmla="*/ 21 h 21"/>
                <a:gd name="T18" fmla="*/ 23 w 23"/>
                <a:gd name="T19" fmla="*/ 10 h 21"/>
                <a:gd name="T20" fmla="*/ 16 w 23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21">
                  <a:moveTo>
                    <a:pt x="16" y="0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8" y="5"/>
                    <a:pt x="19" y="8"/>
                    <a:pt x="19" y="11"/>
                  </a:cubicBezTo>
                  <a:cubicBezTo>
                    <a:pt x="18" y="15"/>
                    <a:pt x="15" y="18"/>
                    <a:pt x="10" y="17"/>
                  </a:cubicBezTo>
                  <a:cubicBezTo>
                    <a:pt x="6" y="17"/>
                    <a:pt x="3" y="13"/>
                    <a:pt x="4" y="9"/>
                  </a:cubicBezTo>
                  <a:cubicBezTo>
                    <a:pt x="4" y="7"/>
                    <a:pt x="5" y="6"/>
                    <a:pt x="6" y="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0" y="6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8" y="21"/>
                    <a:pt x="23" y="16"/>
                    <a:pt x="23" y="10"/>
                  </a:cubicBezTo>
                  <a:cubicBezTo>
                    <a:pt x="23" y="5"/>
                    <a:pt x="20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6" name="Rectangle 155"/>
            <p:cNvSpPr>
              <a:spLocks noChangeArrowheads="1"/>
            </p:cNvSpPr>
            <p:nvPr/>
          </p:nvSpPr>
          <p:spPr bwMode="auto">
            <a:xfrm>
              <a:off x="7166118" y="5278945"/>
              <a:ext cx="9342" cy="3269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7" name="Freeform 156"/>
            <p:cNvSpPr>
              <a:spLocks noEditPoints="1"/>
            </p:cNvSpPr>
            <p:nvPr/>
          </p:nvSpPr>
          <p:spPr bwMode="auto">
            <a:xfrm>
              <a:off x="7044667" y="4940751"/>
              <a:ext cx="260652" cy="260652"/>
            </a:xfrm>
            <a:custGeom>
              <a:avLst/>
              <a:gdLst>
                <a:gd name="T0" fmla="*/ 24 w 118"/>
                <a:gd name="T1" fmla="*/ 19 h 118"/>
                <a:gd name="T2" fmla="*/ 19 w 118"/>
                <a:gd name="T3" fmla="*/ 94 h 118"/>
                <a:gd name="T4" fmla="*/ 94 w 118"/>
                <a:gd name="T5" fmla="*/ 99 h 118"/>
                <a:gd name="T6" fmla="*/ 99 w 118"/>
                <a:gd name="T7" fmla="*/ 24 h 118"/>
                <a:gd name="T8" fmla="*/ 24 w 118"/>
                <a:gd name="T9" fmla="*/ 19 h 118"/>
                <a:gd name="T10" fmla="*/ 64 w 118"/>
                <a:gd name="T11" fmla="*/ 84 h 118"/>
                <a:gd name="T12" fmla="*/ 64 w 118"/>
                <a:gd name="T13" fmla="*/ 93 h 118"/>
                <a:gd name="T14" fmla="*/ 56 w 118"/>
                <a:gd name="T15" fmla="*/ 93 h 118"/>
                <a:gd name="T16" fmla="*/ 56 w 118"/>
                <a:gd name="T17" fmla="*/ 85 h 118"/>
                <a:gd name="T18" fmla="*/ 41 w 118"/>
                <a:gd name="T19" fmla="*/ 81 h 118"/>
                <a:gd name="T20" fmla="*/ 43 w 118"/>
                <a:gd name="T21" fmla="*/ 71 h 118"/>
                <a:gd name="T22" fmla="*/ 58 w 118"/>
                <a:gd name="T23" fmla="*/ 75 h 118"/>
                <a:gd name="T24" fmla="*/ 66 w 118"/>
                <a:gd name="T25" fmla="*/ 70 h 118"/>
                <a:gd name="T26" fmla="*/ 57 w 118"/>
                <a:gd name="T27" fmla="*/ 62 h 118"/>
                <a:gd name="T28" fmla="*/ 41 w 118"/>
                <a:gd name="T29" fmla="*/ 46 h 118"/>
                <a:gd name="T30" fmla="*/ 56 w 118"/>
                <a:gd name="T31" fmla="*/ 31 h 118"/>
                <a:gd name="T32" fmla="*/ 56 w 118"/>
                <a:gd name="T33" fmla="*/ 23 h 118"/>
                <a:gd name="T34" fmla="*/ 64 w 118"/>
                <a:gd name="T35" fmla="*/ 23 h 118"/>
                <a:gd name="T36" fmla="*/ 64 w 118"/>
                <a:gd name="T37" fmla="*/ 30 h 118"/>
                <a:gd name="T38" fmla="*/ 77 w 118"/>
                <a:gd name="T39" fmla="*/ 33 h 118"/>
                <a:gd name="T40" fmla="*/ 74 w 118"/>
                <a:gd name="T41" fmla="*/ 43 h 118"/>
                <a:gd name="T42" fmla="*/ 62 w 118"/>
                <a:gd name="T43" fmla="*/ 40 h 118"/>
                <a:gd name="T44" fmla="*/ 55 w 118"/>
                <a:gd name="T45" fmla="*/ 45 h 118"/>
                <a:gd name="T46" fmla="*/ 65 w 118"/>
                <a:gd name="T47" fmla="*/ 52 h 118"/>
                <a:gd name="T48" fmla="*/ 79 w 118"/>
                <a:gd name="T49" fmla="*/ 69 h 118"/>
                <a:gd name="T50" fmla="*/ 64 w 118"/>
                <a:gd name="T51" fmla="*/ 8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8" h="118">
                  <a:moveTo>
                    <a:pt x="24" y="19"/>
                  </a:moveTo>
                  <a:cubicBezTo>
                    <a:pt x="2" y="39"/>
                    <a:pt x="0" y="72"/>
                    <a:pt x="19" y="94"/>
                  </a:cubicBezTo>
                  <a:cubicBezTo>
                    <a:pt x="38" y="116"/>
                    <a:pt x="72" y="118"/>
                    <a:pt x="94" y="99"/>
                  </a:cubicBezTo>
                  <a:cubicBezTo>
                    <a:pt x="115" y="79"/>
                    <a:pt x="118" y="46"/>
                    <a:pt x="99" y="24"/>
                  </a:cubicBezTo>
                  <a:cubicBezTo>
                    <a:pt x="79" y="2"/>
                    <a:pt x="46" y="0"/>
                    <a:pt x="24" y="19"/>
                  </a:cubicBezTo>
                  <a:close/>
                  <a:moveTo>
                    <a:pt x="64" y="84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0" y="85"/>
                    <a:pt x="44" y="83"/>
                    <a:pt x="41" y="8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7" y="73"/>
                    <a:pt x="52" y="75"/>
                    <a:pt x="58" y="75"/>
                  </a:cubicBezTo>
                  <a:cubicBezTo>
                    <a:pt x="63" y="75"/>
                    <a:pt x="66" y="73"/>
                    <a:pt x="66" y="70"/>
                  </a:cubicBezTo>
                  <a:cubicBezTo>
                    <a:pt x="66" y="66"/>
                    <a:pt x="63" y="64"/>
                    <a:pt x="57" y="62"/>
                  </a:cubicBezTo>
                  <a:cubicBezTo>
                    <a:pt x="48" y="59"/>
                    <a:pt x="41" y="55"/>
                    <a:pt x="41" y="46"/>
                  </a:cubicBezTo>
                  <a:cubicBezTo>
                    <a:pt x="41" y="39"/>
                    <a:pt x="47" y="33"/>
                    <a:pt x="56" y="31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70" y="30"/>
                    <a:pt x="74" y="32"/>
                    <a:pt x="77" y="3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2" y="42"/>
                    <a:pt x="68" y="40"/>
                    <a:pt x="62" y="40"/>
                  </a:cubicBezTo>
                  <a:cubicBezTo>
                    <a:pt x="56" y="40"/>
                    <a:pt x="55" y="42"/>
                    <a:pt x="55" y="45"/>
                  </a:cubicBezTo>
                  <a:cubicBezTo>
                    <a:pt x="55" y="48"/>
                    <a:pt x="58" y="50"/>
                    <a:pt x="65" y="52"/>
                  </a:cubicBezTo>
                  <a:cubicBezTo>
                    <a:pt x="75" y="56"/>
                    <a:pt x="79" y="61"/>
                    <a:pt x="79" y="69"/>
                  </a:cubicBezTo>
                  <a:cubicBezTo>
                    <a:pt x="79" y="76"/>
                    <a:pt x="74" y="83"/>
                    <a:pt x="6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8" name="Freeform 157"/>
            <p:cNvSpPr>
              <a:spLocks noEditPoints="1"/>
            </p:cNvSpPr>
            <p:nvPr/>
          </p:nvSpPr>
          <p:spPr bwMode="auto">
            <a:xfrm>
              <a:off x="7005429" y="4859473"/>
              <a:ext cx="338194" cy="501686"/>
            </a:xfrm>
            <a:custGeom>
              <a:avLst/>
              <a:gdLst>
                <a:gd name="T0" fmla="*/ 138 w 153"/>
                <a:gd name="T1" fmla="*/ 177 h 227"/>
                <a:gd name="T2" fmla="*/ 16 w 153"/>
                <a:gd name="T3" fmla="*/ 177 h 227"/>
                <a:gd name="T4" fmla="*/ 16 w 153"/>
                <a:gd name="T5" fmla="*/ 16 h 227"/>
                <a:gd name="T6" fmla="*/ 138 w 153"/>
                <a:gd name="T7" fmla="*/ 16 h 227"/>
                <a:gd name="T8" fmla="*/ 138 w 153"/>
                <a:gd name="T9" fmla="*/ 103 h 227"/>
                <a:gd name="T10" fmla="*/ 139 w 153"/>
                <a:gd name="T11" fmla="*/ 102 h 227"/>
                <a:gd name="T12" fmla="*/ 153 w 153"/>
                <a:gd name="T13" fmla="*/ 94 h 227"/>
                <a:gd name="T14" fmla="*/ 153 w 153"/>
                <a:gd name="T15" fmla="*/ 13 h 227"/>
                <a:gd name="T16" fmla="*/ 141 w 153"/>
                <a:gd name="T17" fmla="*/ 0 h 227"/>
                <a:gd name="T18" fmla="*/ 12 w 153"/>
                <a:gd name="T19" fmla="*/ 0 h 227"/>
                <a:gd name="T20" fmla="*/ 0 w 153"/>
                <a:gd name="T21" fmla="*/ 13 h 227"/>
                <a:gd name="T22" fmla="*/ 0 w 153"/>
                <a:gd name="T23" fmla="*/ 215 h 227"/>
                <a:gd name="T24" fmla="*/ 12 w 153"/>
                <a:gd name="T25" fmla="*/ 227 h 227"/>
                <a:gd name="T26" fmla="*/ 141 w 153"/>
                <a:gd name="T27" fmla="*/ 227 h 227"/>
                <a:gd name="T28" fmla="*/ 153 w 153"/>
                <a:gd name="T29" fmla="*/ 215 h 227"/>
                <a:gd name="T30" fmla="*/ 153 w 153"/>
                <a:gd name="T31" fmla="*/ 176 h 227"/>
                <a:gd name="T32" fmla="*/ 138 w 153"/>
                <a:gd name="T33" fmla="*/ 166 h 227"/>
                <a:gd name="T34" fmla="*/ 138 w 153"/>
                <a:gd name="T35" fmla="*/ 177 h 227"/>
                <a:gd name="T36" fmla="*/ 75 w 153"/>
                <a:gd name="T37" fmla="*/ 221 h 227"/>
                <a:gd name="T38" fmla="*/ 56 w 153"/>
                <a:gd name="T39" fmla="*/ 201 h 227"/>
                <a:gd name="T40" fmla="*/ 75 w 153"/>
                <a:gd name="T41" fmla="*/ 182 h 227"/>
                <a:gd name="T42" fmla="*/ 95 w 153"/>
                <a:gd name="T43" fmla="*/ 201 h 227"/>
                <a:gd name="T44" fmla="*/ 75 w 153"/>
                <a:gd name="T45" fmla="*/ 221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227">
                  <a:moveTo>
                    <a:pt x="138" y="177"/>
                  </a:moveTo>
                  <a:cubicBezTo>
                    <a:pt x="16" y="177"/>
                    <a:pt x="16" y="177"/>
                    <a:pt x="16" y="17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103"/>
                    <a:pt x="138" y="103"/>
                    <a:pt x="138" y="103"/>
                  </a:cubicBezTo>
                  <a:cubicBezTo>
                    <a:pt x="138" y="103"/>
                    <a:pt x="139" y="102"/>
                    <a:pt x="139" y="102"/>
                  </a:cubicBezTo>
                  <a:cubicBezTo>
                    <a:pt x="144" y="98"/>
                    <a:pt x="148" y="95"/>
                    <a:pt x="153" y="9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6"/>
                    <a:pt x="148" y="0"/>
                    <a:pt x="14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22"/>
                    <a:pt x="6" y="227"/>
                    <a:pt x="12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8" y="227"/>
                    <a:pt x="153" y="222"/>
                    <a:pt x="153" y="215"/>
                  </a:cubicBezTo>
                  <a:cubicBezTo>
                    <a:pt x="153" y="176"/>
                    <a:pt x="153" y="176"/>
                    <a:pt x="153" y="176"/>
                  </a:cubicBezTo>
                  <a:cubicBezTo>
                    <a:pt x="148" y="174"/>
                    <a:pt x="142" y="170"/>
                    <a:pt x="138" y="166"/>
                  </a:cubicBezTo>
                  <a:lnTo>
                    <a:pt x="138" y="177"/>
                  </a:lnTo>
                  <a:close/>
                  <a:moveTo>
                    <a:pt x="75" y="221"/>
                  </a:moveTo>
                  <a:cubicBezTo>
                    <a:pt x="65" y="221"/>
                    <a:pt x="56" y="212"/>
                    <a:pt x="56" y="201"/>
                  </a:cubicBezTo>
                  <a:cubicBezTo>
                    <a:pt x="56" y="191"/>
                    <a:pt x="65" y="182"/>
                    <a:pt x="75" y="182"/>
                  </a:cubicBezTo>
                  <a:cubicBezTo>
                    <a:pt x="86" y="182"/>
                    <a:pt x="95" y="191"/>
                    <a:pt x="95" y="201"/>
                  </a:cubicBezTo>
                  <a:cubicBezTo>
                    <a:pt x="95" y="212"/>
                    <a:pt x="86" y="221"/>
                    <a:pt x="75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9" name="Freeform 158"/>
            <p:cNvSpPr>
              <a:spLocks noEditPoints="1"/>
            </p:cNvSpPr>
            <p:nvPr/>
          </p:nvSpPr>
          <p:spPr bwMode="auto">
            <a:xfrm>
              <a:off x="7281029" y="5062202"/>
              <a:ext cx="190584" cy="190584"/>
            </a:xfrm>
            <a:custGeom>
              <a:avLst/>
              <a:gdLst>
                <a:gd name="T0" fmla="*/ 72 w 86"/>
                <a:gd name="T1" fmla="*/ 17 h 86"/>
                <a:gd name="T2" fmla="*/ 18 w 86"/>
                <a:gd name="T3" fmla="*/ 14 h 86"/>
                <a:gd name="T4" fmla="*/ 14 w 86"/>
                <a:gd name="T5" fmla="*/ 68 h 86"/>
                <a:gd name="T6" fmla="*/ 69 w 86"/>
                <a:gd name="T7" fmla="*/ 72 h 86"/>
                <a:gd name="T8" fmla="*/ 72 w 86"/>
                <a:gd name="T9" fmla="*/ 17 h 86"/>
                <a:gd name="T10" fmla="*/ 46 w 86"/>
                <a:gd name="T11" fmla="*/ 63 h 86"/>
                <a:gd name="T12" fmla="*/ 46 w 86"/>
                <a:gd name="T13" fmla="*/ 70 h 86"/>
                <a:gd name="T14" fmla="*/ 40 w 86"/>
                <a:gd name="T15" fmla="*/ 70 h 86"/>
                <a:gd name="T16" fmla="*/ 40 w 86"/>
                <a:gd name="T17" fmla="*/ 64 h 86"/>
                <a:gd name="T18" fmla="*/ 28 w 86"/>
                <a:gd name="T19" fmla="*/ 61 h 86"/>
                <a:gd name="T20" fmla="*/ 30 w 86"/>
                <a:gd name="T21" fmla="*/ 53 h 86"/>
                <a:gd name="T22" fmla="*/ 41 w 86"/>
                <a:gd name="T23" fmla="*/ 56 h 86"/>
                <a:gd name="T24" fmla="*/ 48 w 86"/>
                <a:gd name="T25" fmla="*/ 52 h 86"/>
                <a:gd name="T26" fmla="*/ 41 w 86"/>
                <a:gd name="T27" fmla="*/ 46 h 86"/>
                <a:gd name="T28" fmla="*/ 29 w 86"/>
                <a:gd name="T29" fmla="*/ 34 h 86"/>
                <a:gd name="T30" fmla="*/ 40 w 86"/>
                <a:gd name="T31" fmla="*/ 22 h 86"/>
                <a:gd name="T32" fmla="*/ 40 w 86"/>
                <a:gd name="T33" fmla="*/ 15 h 86"/>
                <a:gd name="T34" fmla="*/ 47 w 86"/>
                <a:gd name="T35" fmla="*/ 15 h 86"/>
                <a:gd name="T36" fmla="*/ 47 w 86"/>
                <a:gd name="T37" fmla="*/ 21 h 86"/>
                <a:gd name="T38" fmla="*/ 56 w 86"/>
                <a:gd name="T39" fmla="*/ 23 h 86"/>
                <a:gd name="T40" fmla="*/ 54 w 86"/>
                <a:gd name="T41" fmla="*/ 31 h 86"/>
                <a:gd name="T42" fmla="*/ 45 w 86"/>
                <a:gd name="T43" fmla="*/ 29 h 86"/>
                <a:gd name="T44" fmla="*/ 39 w 86"/>
                <a:gd name="T45" fmla="*/ 32 h 86"/>
                <a:gd name="T46" fmla="*/ 47 w 86"/>
                <a:gd name="T47" fmla="*/ 38 h 86"/>
                <a:gd name="T48" fmla="*/ 58 w 86"/>
                <a:gd name="T49" fmla="*/ 51 h 86"/>
                <a:gd name="T50" fmla="*/ 46 w 86"/>
                <a:gd name="T51" fmla="*/ 6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6" h="86">
                  <a:moveTo>
                    <a:pt x="72" y="17"/>
                  </a:moveTo>
                  <a:cubicBezTo>
                    <a:pt x="58" y="1"/>
                    <a:pt x="34" y="0"/>
                    <a:pt x="18" y="14"/>
                  </a:cubicBezTo>
                  <a:cubicBezTo>
                    <a:pt x="2" y="28"/>
                    <a:pt x="0" y="52"/>
                    <a:pt x="14" y="68"/>
                  </a:cubicBezTo>
                  <a:cubicBezTo>
                    <a:pt x="28" y="84"/>
                    <a:pt x="53" y="86"/>
                    <a:pt x="69" y="72"/>
                  </a:cubicBezTo>
                  <a:cubicBezTo>
                    <a:pt x="85" y="58"/>
                    <a:pt x="86" y="33"/>
                    <a:pt x="72" y="17"/>
                  </a:cubicBezTo>
                  <a:close/>
                  <a:moveTo>
                    <a:pt x="46" y="63"/>
                  </a:moveTo>
                  <a:cubicBezTo>
                    <a:pt x="46" y="70"/>
                    <a:pt x="46" y="70"/>
                    <a:pt x="46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5" y="64"/>
                    <a:pt x="31" y="62"/>
                    <a:pt x="28" y="61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3" y="55"/>
                    <a:pt x="37" y="56"/>
                    <a:pt x="41" y="56"/>
                  </a:cubicBezTo>
                  <a:cubicBezTo>
                    <a:pt x="45" y="56"/>
                    <a:pt x="48" y="54"/>
                    <a:pt x="48" y="52"/>
                  </a:cubicBezTo>
                  <a:cubicBezTo>
                    <a:pt x="48" y="49"/>
                    <a:pt x="46" y="48"/>
                    <a:pt x="41" y="46"/>
                  </a:cubicBezTo>
                  <a:cubicBezTo>
                    <a:pt x="34" y="44"/>
                    <a:pt x="29" y="40"/>
                    <a:pt x="29" y="34"/>
                  </a:cubicBezTo>
                  <a:cubicBezTo>
                    <a:pt x="29" y="28"/>
                    <a:pt x="33" y="23"/>
                    <a:pt x="40" y="22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1" y="21"/>
                    <a:pt x="54" y="22"/>
                    <a:pt x="56" y="23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0"/>
                    <a:pt x="50" y="29"/>
                    <a:pt x="45" y="29"/>
                  </a:cubicBezTo>
                  <a:cubicBezTo>
                    <a:pt x="40" y="29"/>
                    <a:pt x="39" y="31"/>
                    <a:pt x="39" y="32"/>
                  </a:cubicBezTo>
                  <a:cubicBezTo>
                    <a:pt x="39" y="35"/>
                    <a:pt x="41" y="36"/>
                    <a:pt x="47" y="38"/>
                  </a:cubicBezTo>
                  <a:cubicBezTo>
                    <a:pt x="55" y="41"/>
                    <a:pt x="58" y="45"/>
                    <a:pt x="58" y="51"/>
                  </a:cubicBezTo>
                  <a:cubicBezTo>
                    <a:pt x="58" y="57"/>
                    <a:pt x="54" y="62"/>
                    <a:pt x="46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>
            <a:grpSpLocks noChangeAspect="1"/>
          </p:cNvGrpSpPr>
          <p:nvPr/>
        </p:nvGrpSpPr>
        <p:grpSpPr>
          <a:xfrm>
            <a:off x="4366434" y="5687349"/>
            <a:ext cx="305462" cy="390650"/>
            <a:chOff x="1605186" y="572440"/>
            <a:chExt cx="563562" cy="720725"/>
          </a:xfrm>
          <a:solidFill>
            <a:srgbClr val="FDFDFD"/>
          </a:solidFill>
        </p:grpSpPr>
        <p:sp>
          <p:nvSpPr>
            <p:cNvPr id="41" name="Freeform 32"/>
            <p:cNvSpPr/>
            <p:nvPr/>
          </p:nvSpPr>
          <p:spPr bwMode="auto">
            <a:xfrm>
              <a:off x="1814736" y="572440"/>
              <a:ext cx="142875" cy="720725"/>
            </a:xfrm>
            <a:custGeom>
              <a:avLst/>
              <a:gdLst>
                <a:gd name="T0" fmla="*/ 64 w 64"/>
                <a:gd name="T1" fmla="*/ 289 h 321"/>
                <a:gd name="T2" fmla="*/ 32 w 64"/>
                <a:gd name="T3" fmla="*/ 321 h 321"/>
                <a:gd name="T4" fmla="*/ 0 w 64"/>
                <a:gd name="T5" fmla="*/ 289 h 321"/>
                <a:gd name="T6" fmla="*/ 0 w 64"/>
                <a:gd name="T7" fmla="*/ 32 h 321"/>
                <a:gd name="T8" fmla="*/ 32 w 64"/>
                <a:gd name="T9" fmla="*/ 0 h 321"/>
                <a:gd name="T10" fmla="*/ 64 w 64"/>
                <a:gd name="T11" fmla="*/ 32 h 321"/>
                <a:gd name="T12" fmla="*/ 64 w 64"/>
                <a:gd name="T13" fmla="*/ 28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2" name="Freeform 33"/>
            <p:cNvSpPr/>
            <p:nvPr/>
          </p:nvSpPr>
          <p:spPr bwMode="auto">
            <a:xfrm>
              <a:off x="1605186" y="1012177"/>
              <a:ext cx="141288" cy="280988"/>
            </a:xfrm>
            <a:custGeom>
              <a:avLst/>
              <a:gdLst>
                <a:gd name="T0" fmla="*/ 63 w 63"/>
                <a:gd name="T1" fmla="*/ 93 h 125"/>
                <a:gd name="T2" fmla="*/ 32 w 63"/>
                <a:gd name="T3" fmla="*/ 125 h 125"/>
                <a:gd name="T4" fmla="*/ 0 w 63"/>
                <a:gd name="T5" fmla="*/ 93 h 125"/>
                <a:gd name="T6" fmla="*/ 0 w 63"/>
                <a:gd name="T7" fmla="*/ 32 h 125"/>
                <a:gd name="T8" fmla="*/ 32 w 63"/>
                <a:gd name="T9" fmla="*/ 0 h 125"/>
                <a:gd name="T10" fmla="*/ 63 w 63"/>
                <a:gd name="T11" fmla="*/ 32 h 125"/>
                <a:gd name="T12" fmla="*/ 63 w 63"/>
                <a:gd name="T13" fmla="*/ 9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3" name="Freeform 34"/>
            <p:cNvSpPr/>
            <p:nvPr/>
          </p:nvSpPr>
          <p:spPr bwMode="auto">
            <a:xfrm>
              <a:off x="2025873" y="804215"/>
              <a:ext cx="142875" cy="488950"/>
            </a:xfrm>
            <a:custGeom>
              <a:avLst/>
              <a:gdLst>
                <a:gd name="T0" fmla="*/ 64 w 64"/>
                <a:gd name="T1" fmla="*/ 186 h 218"/>
                <a:gd name="T2" fmla="*/ 32 w 64"/>
                <a:gd name="T3" fmla="*/ 218 h 218"/>
                <a:gd name="T4" fmla="*/ 0 w 64"/>
                <a:gd name="T5" fmla="*/ 186 h 218"/>
                <a:gd name="T6" fmla="*/ 0 w 64"/>
                <a:gd name="T7" fmla="*/ 32 h 218"/>
                <a:gd name="T8" fmla="*/ 32 w 64"/>
                <a:gd name="T9" fmla="*/ 0 h 218"/>
                <a:gd name="T10" fmla="*/ 64 w 64"/>
                <a:gd name="T11" fmla="*/ 32 h 218"/>
                <a:gd name="T12" fmla="*/ 64 w 64"/>
                <a:gd name="T13" fmla="*/ 186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2580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178152" y="3086207"/>
            <a:ext cx="3676041" cy="3454898"/>
            <a:chOff x="3695798" y="2475565"/>
            <a:chExt cx="4054935" cy="3810999"/>
          </a:xfrm>
          <a:solidFill>
            <a:schemeClr val="bg1">
              <a:lumMod val="75000"/>
            </a:schemeClr>
          </a:solidFill>
        </p:grpSpPr>
        <p:sp>
          <p:nvSpPr>
            <p:cNvPr id="7" name="任意多边形 6"/>
            <p:cNvSpPr/>
            <p:nvPr/>
          </p:nvSpPr>
          <p:spPr>
            <a:xfrm>
              <a:off x="5852955" y="3007270"/>
              <a:ext cx="1630717" cy="3279294"/>
            </a:xfrm>
            <a:custGeom>
              <a:avLst/>
              <a:gdLst>
                <a:gd name="connsiteX0" fmla="*/ 220391 w 1630717"/>
                <a:gd name="connsiteY0" fmla="*/ 0 h 3279294"/>
                <a:gd name="connsiteX1" fmla="*/ 1630717 w 1630717"/>
                <a:gd name="connsiteY1" fmla="*/ 0 h 3279294"/>
                <a:gd name="connsiteX2" fmla="*/ 1630717 w 1630717"/>
                <a:gd name="connsiteY2" fmla="*/ 99522 h 3279294"/>
                <a:gd name="connsiteX3" fmla="*/ 248385 w 1630717"/>
                <a:gd name="connsiteY3" fmla="*/ 99522 h 3279294"/>
                <a:gd name="connsiteX4" fmla="*/ 100134 w 1630717"/>
                <a:gd name="connsiteY4" fmla="*/ 247773 h 3279294"/>
                <a:gd name="connsiteX5" fmla="*/ 100134 w 1630717"/>
                <a:gd name="connsiteY5" fmla="*/ 3279294 h 3279294"/>
                <a:gd name="connsiteX6" fmla="*/ 0 w 1630717"/>
                <a:gd name="connsiteY6" fmla="*/ 3279294 h 3279294"/>
                <a:gd name="connsiteX7" fmla="*/ 0 w 1630717"/>
                <a:gd name="connsiteY7" fmla="*/ 220391 h 3279294"/>
                <a:gd name="connsiteX8" fmla="*/ 220391 w 1630717"/>
                <a:gd name="connsiteY8" fmla="*/ 0 h 3279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30717" h="3279294">
                  <a:moveTo>
                    <a:pt x="220391" y="0"/>
                  </a:moveTo>
                  <a:lnTo>
                    <a:pt x="1630717" y="0"/>
                  </a:lnTo>
                  <a:lnTo>
                    <a:pt x="1630717" y="99522"/>
                  </a:lnTo>
                  <a:lnTo>
                    <a:pt x="248385" y="99522"/>
                  </a:lnTo>
                  <a:cubicBezTo>
                    <a:pt x="166508" y="99522"/>
                    <a:pt x="100134" y="165896"/>
                    <a:pt x="100134" y="247773"/>
                  </a:cubicBezTo>
                  <a:lnTo>
                    <a:pt x="100134" y="3279294"/>
                  </a:lnTo>
                  <a:lnTo>
                    <a:pt x="0" y="3279294"/>
                  </a:lnTo>
                  <a:lnTo>
                    <a:pt x="0" y="220391"/>
                  </a:lnTo>
                  <a:cubicBezTo>
                    <a:pt x="0" y="98672"/>
                    <a:pt x="98672" y="0"/>
                    <a:pt x="22039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ea typeface="微软雅黑" panose="020B0503020204020204" pitchFamily="34" charset="-122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5838887" y="3877123"/>
              <a:ext cx="1911846" cy="2409441"/>
            </a:xfrm>
            <a:custGeom>
              <a:avLst/>
              <a:gdLst>
                <a:gd name="connsiteX0" fmla="*/ 220391 w 1911846"/>
                <a:gd name="connsiteY0" fmla="*/ 0 h 2409441"/>
                <a:gd name="connsiteX1" fmla="*/ 1911846 w 1911846"/>
                <a:gd name="connsiteY1" fmla="*/ 0 h 2409441"/>
                <a:gd name="connsiteX2" fmla="*/ 1911846 w 1911846"/>
                <a:gd name="connsiteY2" fmla="*/ 99522 h 2409441"/>
                <a:gd name="connsiteX3" fmla="*/ 248385 w 1911846"/>
                <a:gd name="connsiteY3" fmla="*/ 99522 h 2409441"/>
                <a:gd name="connsiteX4" fmla="*/ 100134 w 1911846"/>
                <a:gd name="connsiteY4" fmla="*/ 247773 h 2409441"/>
                <a:gd name="connsiteX5" fmla="*/ 100134 w 1911846"/>
                <a:gd name="connsiteY5" fmla="*/ 2409441 h 2409441"/>
                <a:gd name="connsiteX6" fmla="*/ 0 w 1911846"/>
                <a:gd name="connsiteY6" fmla="*/ 2409441 h 2409441"/>
                <a:gd name="connsiteX7" fmla="*/ 0 w 1911846"/>
                <a:gd name="connsiteY7" fmla="*/ 220391 h 2409441"/>
                <a:gd name="connsiteX8" fmla="*/ 220391 w 1911846"/>
                <a:gd name="connsiteY8" fmla="*/ 0 h 240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1846" h="2409441">
                  <a:moveTo>
                    <a:pt x="220391" y="0"/>
                  </a:moveTo>
                  <a:lnTo>
                    <a:pt x="1911846" y="0"/>
                  </a:lnTo>
                  <a:lnTo>
                    <a:pt x="1911846" y="99522"/>
                  </a:lnTo>
                  <a:lnTo>
                    <a:pt x="248385" y="99522"/>
                  </a:lnTo>
                  <a:cubicBezTo>
                    <a:pt x="166508" y="99522"/>
                    <a:pt x="100134" y="165896"/>
                    <a:pt x="100134" y="247773"/>
                  </a:cubicBezTo>
                  <a:lnTo>
                    <a:pt x="100134" y="2409441"/>
                  </a:lnTo>
                  <a:lnTo>
                    <a:pt x="0" y="2409441"/>
                  </a:lnTo>
                  <a:lnTo>
                    <a:pt x="0" y="220391"/>
                  </a:lnTo>
                  <a:cubicBezTo>
                    <a:pt x="0" y="98672"/>
                    <a:pt x="98672" y="0"/>
                    <a:pt x="22039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ea typeface="微软雅黑" panose="020B0503020204020204" pitchFamily="34" charset="-122"/>
              </a:endParaRPr>
            </a:p>
          </p:txBody>
        </p:sp>
        <p:sp>
          <p:nvSpPr>
            <p:cNvPr id="9" name="任意多边形 8"/>
            <p:cNvSpPr/>
            <p:nvPr/>
          </p:nvSpPr>
          <p:spPr>
            <a:xfrm flipH="1">
              <a:off x="4352252" y="2475565"/>
              <a:ext cx="1592586" cy="3810999"/>
            </a:xfrm>
            <a:custGeom>
              <a:avLst/>
              <a:gdLst>
                <a:gd name="connsiteX0" fmla="*/ 1592586 w 1592586"/>
                <a:gd name="connsiteY0" fmla="*/ 0 h 3810999"/>
                <a:gd name="connsiteX1" fmla="*/ 220391 w 1592586"/>
                <a:gd name="connsiteY1" fmla="*/ 0 h 3810999"/>
                <a:gd name="connsiteX2" fmla="*/ 0 w 1592586"/>
                <a:gd name="connsiteY2" fmla="*/ 220391 h 3810999"/>
                <a:gd name="connsiteX3" fmla="*/ 0 w 1592586"/>
                <a:gd name="connsiteY3" fmla="*/ 3810999 h 3810999"/>
                <a:gd name="connsiteX4" fmla="*/ 100134 w 1592586"/>
                <a:gd name="connsiteY4" fmla="*/ 3810999 h 3810999"/>
                <a:gd name="connsiteX5" fmla="*/ 100134 w 1592586"/>
                <a:gd name="connsiteY5" fmla="*/ 247773 h 3810999"/>
                <a:gd name="connsiteX6" fmla="*/ 248385 w 1592586"/>
                <a:gd name="connsiteY6" fmla="*/ 99522 h 3810999"/>
                <a:gd name="connsiteX7" fmla="*/ 1592586 w 1592586"/>
                <a:gd name="connsiteY7" fmla="*/ 99522 h 381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2586" h="3810999">
                  <a:moveTo>
                    <a:pt x="1592586" y="0"/>
                  </a:moveTo>
                  <a:lnTo>
                    <a:pt x="220391" y="0"/>
                  </a:lnTo>
                  <a:cubicBezTo>
                    <a:pt x="98672" y="0"/>
                    <a:pt x="0" y="98672"/>
                    <a:pt x="0" y="220391"/>
                  </a:cubicBezTo>
                  <a:lnTo>
                    <a:pt x="0" y="3810999"/>
                  </a:lnTo>
                  <a:lnTo>
                    <a:pt x="100134" y="3810999"/>
                  </a:lnTo>
                  <a:lnTo>
                    <a:pt x="100134" y="247773"/>
                  </a:lnTo>
                  <a:cubicBezTo>
                    <a:pt x="100134" y="165896"/>
                    <a:pt x="166508" y="99522"/>
                    <a:pt x="248385" y="99522"/>
                  </a:cubicBezTo>
                  <a:lnTo>
                    <a:pt x="1592586" y="9952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ea typeface="微软雅黑" panose="020B0503020204020204" pitchFamily="34" charset="-122"/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 flipH="1">
              <a:off x="4758096" y="2905929"/>
              <a:ext cx="1180477" cy="3380635"/>
            </a:xfrm>
            <a:custGeom>
              <a:avLst/>
              <a:gdLst>
                <a:gd name="connsiteX0" fmla="*/ 1180477 w 1180477"/>
                <a:gd name="connsiteY0" fmla="*/ 0 h 3380635"/>
                <a:gd name="connsiteX1" fmla="*/ 220391 w 1180477"/>
                <a:gd name="connsiteY1" fmla="*/ 0 h 3380635"/>
                <a:gd name="connsiteX2" fmla="*/ 0 w 1180477"/>
                <a:gd name="connsiteY2" fmla="*/ 220391 h 3380635"/>
                <a:gd name="connsiteX3" fmla="*/ 0 w 1180477"/>
                <a:gd name="connsiteY3" fmla="*/ 3380635 h 3380635"/>
                <a:gd name="connsiteX4" fmla="*/ 100134 w 1180477"/>
                <a:gd name="connsiteY4" fmla="*/ 3380635 h 3380635"/>
                <a:gd name="connsiteX5" fmla="*/ 100134 w 1180477"/>
                <a:gd name="connsiteY5" fmla="*/ 247773 h 3380635"/>
                <a:gd name="connsiteX6" fmla="*/ 248385 w 1180477"/>
                <a:gd name="connsiteY6" fmla="*/ 99522 h 3380635"/>
                <a:gd name="connsiteX7" fmla="*/ 1180477 w 1180477"/>
                <a:gd name="connsiteY7" fmla="*/ 99522 h 3380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0477" h="3380635">
                  <a:moveTo>
                    <a:pt x="1180477" y="0"/>
                  </a:moveTo>
                  <a:lnTo>
                    <a:pt x="220391" y="0"/>
                  </a:lnTo>
                  <a:cubicBezTo>
                    <a:pt x="98672" y="0"/>
                    <a:pt x="0" y="98672"/>
                    <a:pt x="0" y="220391"/>
                  </a:cubicBezTo>
                  <a:lnTo>
                    <a:pt x="0" y="3380635"/>
                  </a:lnTo>
                  <a:lnTo>
                    <a:pt x="100134" y="3380635"/>
                  </a:lnTo>
                  <a:lnTo>
                    <a:pt x="100134" y="247773"/>
                  </a:lnTo>
                  <a:cubicBezTo>
                    <a:pt x="100134" y="165896"/>
                    <a:pt x="166508" y="99522"/>
                    <a:pt x="248385" y="99522"/>
                  </a:cubicBezTo>
                  <a:lnTo>
                    <a:pt x="1180477" y="9952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ea typeface="微软雅黑" panose="020B0503020204020204" pitchFamily="34" charset="-122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 flipH="1">
              <a:off x="3695798" y="4057135"/>
              <a:ext cx="2234972" cy="2229429"/>
            </a:xfrm>
            <a:custGeom>
              <a:avLst/>
              <a:gdLst>
                <a:gd name="connsiteX0" fmla="*/ 2234972 w 2234972"/>
                <a:gd name="connsiteY0" fmla="*/ 0 h 2229429"/>
                <a:gd name="connsiteX1" fmla="*/ 220391 w 2234972"/>
                <a:gd name="connsiteY1" fmla="*/ 0 h 2229429"/>
                <a:gd name="connsiteX2" fmla="*/ 0 w 2234972"/>
                <a:gd name="connsiteY2" fmla="*/ 220391 h 2229429"/>
                <a:gd name="connsiteX3" fmla="*/ 0 w 2234972"/>
                <a:gd name="connsiteY3" fmla="*/ 2229429 h 2229429"/>
                <a:gd name="connsiteX4" fmla="*/ 100134 w 2234972"/>
                <a:gd name="connsiteY4" fmla="*/ 2229429 h 2229429"/>
                <a:gd name="connsiteX5" fmla="*/ 100134 w 2234972"/>
                <a:gd name="connsiteY5" fmla="*/ 247773 h 2229429"/>
                <a:gd name="connsiteX6" fmla="*/ 248385 w 2234972"/>
                <a:gd name="connsiteY6" fmla="*/ 99522 h 2229429"/>
                <a:gd name="connsiteX7" fmla="*/ 2234972 w 2234972"/>
                <a:gd name="connsiteY7" fmla="*/ 99522 h 222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4972" h="2229429">
                  <a:moveTo>
                    <a:pt x="2234972" y="0"/>
                  </a:moveTo>
                  <a:lnTo>
                    <a:pt x="220391" y="0"/>
                  </a:lnTo>
                  <a:cubicBezTo>
                    <a:pt x="98672" y="0"/>
                    <a:pt x="0" y="98672"/>
                    <a:pt x="0" y="220391"/>
                  </a:cubicBezTo>
                  <a:lnTo>
                    <a:pt x="0" y="2229429"/>
                  </a:lnTo>
                  <a:lnTo>
                    <a:pt x="100134" y="2229429"/>
                  </a:lnTo>
                  <a:lnTo>
                    <a:pt x="100134" y="247773"/>
                  </a:lnTo>
                  <a:cubicBezTo>
                    <a:pt x="100134" y="165896"/>
                    <a:pt x="166508" y="99522"/>
                    <a:pt x="248385" y="99522"/>
                  </a:cubicBezTo>
                  <a:lnTo>
                    <a:pt x="2234972" y="9952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 flipH="1">
            <a:off x="5643563" y="5784850"/>
            <a:ext cx="1036637" cy="2286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6691313" y="2997200"/>
            <a:ext cx="1174750" cy="663575"/>
          </a:xfrm>
          <a:custGeom>
            <a:avLst/>
            <a:gdLst>
              <a:gd name="connsiteX0" fmla="*/ 768170 w 1294229"/>
              <a:gd name="connsiteY0" fmla="*/ 0 h 731522"/>
              <a:gd name="connsiteX1" fmla="*/ 1294229 w 1294229"/>
              <a:gd name="connsiteY1" fmla="*/ 0 h 731522"/>
              <a:gd name="connsiteX2" fmla="*/ 1294229 w 1294229"/>
              <a:gd name="connsiteY2" fmla="*/ 228601 h 731522"/>
              <a:gd name="connsiteX3" fmla="*/ 1294229 w 1294229"/>
              <a:gd name="connsiteY3" fmla="*/ 330240 h 731522"/>
              <a:gd name="connsiteX4" fmla="*/ 1294229 w 1294229"/>
              <a:gd name="connsiteY4" fmla="*/ 502921 h 731522"/>
              <a:gd name="connsiteX5" fmla="*/ 1065629 w 1294229"/>
              <a:gd name="connsiteY5" fmla="*/ 731521 h 731522"/>
              <a:gd name="connsiteX6" fmla="*/ 526059 w 1294229"/>
              <a:gd name="connsiteY6" fmla="*/ 731521 h 731522"/>
              <a:gd name="connsiteX7" fmla="*/ 526059 w 1294229"/>
              <a:gd name="connsiteY7" fmla="*/ 731522 h 731522"/>
              <a:gd name="connsiteX8" fmla="*/ 0 w 1294229"/>
              <a:gd name="connsiteY8" fmla="*/ 731522 h 731522"/>
              <a:gd name="connsiteX9" fmla="*/ 0 w 1294229"/>
              <a:gd name="connsiteY9" fmla="*/ 401282 h 731522"/>
              <a:gd name="connsiteX10" fmla="*/ 1 w 1294229"/>
              <a:gd name="connsiteY10" fmla="*/ 401282 h 731522"/>
              <a:gd name="connsiteX11" fmla="*/ 1 w 1294229"/>
              <a:gd name="connsiteY11" fmla="*/ 228601 h 731522"/>
              <a:gd name="connsiteX12" fmla="*/ 228601 w 1294229"/>
              <a:gd name="connsiteY12" fmla="*/ 1 h 731522"/>
              <a:gd name="connsiteX13" fmla="*/ 768170 w 1294229"/>
              <a:gd name="connsiteY13" fmla="*/ 1 h 731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94229" h="731522">
                <a:moveTo>
                  <a:pt x="768170" y="0"/>
                </a:moveTo>
                <a:lnTo>
                  <a:pt x="1294229" y="0"/>
                </a:lnTo>
                <a:lnTo>
                  <a:pt x="1294229" y="228601"/>
                </a:lnTo>
                <a:lnTo>
                  <a:pt x="1294229" y="330240"/>
                </a:lnTo>
                <a:lnTo>
                  <a:pt x="1294229" y="502921"/>
                </a:lnTo>
                <a:cubicBezTo>
                  <a:pt x="1294229" y="629173"/>
                  <a:pt x="1191881" y="731521"/>
                  <a:pt x="1065629" y="731521"/>
                </a:cubicBezTo>
                <a:lnTo>
                  <a:pt x="526059" y="731521"/>
                </a:lnTo>
                <a:lnTo>
                  <a:pt x="526059" y="731522"/>
                </a:lnTo>
                <a:lnTo>
                  <a:pt x="0" y="731522"/>
                </a:lnTo>
                <a:lnTo>
                  <a:pt x="0" y="401282"/>
                </a:lnTo>
                <a:lnTo>
                  <a:pt x="1" y="401282"/>
                </a:lnTo>
                <a:lnTo>
                  <a:pt x="1" y="228601"/>
                </a:lnTo>
                <a:cubicBezTo>
                  <a:pt x="1" y="102349"/>
                  <a:pt x="102349" y="1"/>
                  <a:pt x="228601" y="1"/>
                </a:cubicBezTo>
                <a:lnTo>
                  <a:pt x="768170" y="1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7621588" y="3673475"/>
            <a:ext cx="1212850" cy="774700"/>
          </a:xfrm>
          <a:custGeom>
            <a:avLst/>
            <a:gdLst>
              <a:gd name="connsiteX0" fmla="*/ 768170 w 1294229"/>
              <a:gd name="connsiteY0" fmla="*/ 0 h 731522"/>
              <a:gd name="connsiteX1" fmla="*/ 1294229 w 1294229"/>
              <a:gd name="connsiteY1" fmla="*/ 0 h 731522"/>
              <a:gd name="connsiteX2" fmla="*/ 1294229 w 1294229"/>
              <a:gd name="connsiteY2" fmla="*/ 228601 h 731522"/>
              <a:gd name="connsiteX3" fmla="*/ 1294229 w 1294229"/>
              <a:gd name="connsiteY3" fmla="*/ 330240 h 731522"/>
              <a:gd name="connsiteX4" fmla="*/ 1294229 w 1294229"/>
              <a:gd name="connsiteY4" fmla="*/ 502921 h 731522"/>
              <a:gd name="connsiteX5" fmla="*/ 1065629 w 1294229"/>
              <a:gd name="connsiteY5" fmla="*/ 731521 h 731522"/>
              <a:gd name="connsiteX6" fmla="*/ 526059 w 1294229"/>
              <a:gd name="connsiteY6" fmla="*/ 731521 h 731522"/>
              <a:gd name="connsiteX7" fmla="*/ 526059 w 1294229"/>
              <a:gd name="connsiteY7" fmla="*/ 731522 h 731522"/>
              <a:gd name="connsiteX8" fmla="*/ 0 w 1294229"/>
              <a:gd name="connsiteY8" fmla="*/ 731522 h 731522"/>
              <a:gd name="connsiteX9" fmla="*/ 0 w 1294229"/>
              <a:gd name="connsiteY9" fmla="*/ 401282 h 731522"/>
              <a:gd name="connsiteX10" fmla="*/ 1 w 1294229"/>
              <a:gd name="connsiteY10" fmla="*/ 401282 h 731522"/>
              <a:gd name="connsiteX11" fmla="*/ 1 w 1294229"/>
              <a:gd name="connsiteY11" fmla="*/ 228601 h 731522"/>
              <a:gd name="connsiteX12" fmla="*/ 228601 w 1294229"/>
              <a:gd name="connsiteY12" fmla="*/ 1 h 731522"/>
              <a:gd name="connsiteX13" fmla="*/ 768170 w 1294229"/>
              <a:gd name="connsiteY13" fmla="*/ 1 h 731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94229" h="731522">
                <a:moveTo>
                  <a:pt x="768170" y="0"/>
                </a:moveTo>
                <a:lnTo>
                  <a:pt x="1294229" y="0"/>
                </a:lnTo>
                <a:lnTo>
                  <a:pt x="1294229" y="228601"/>
                </a:lnTo>
                <a:lnTo>
                  <a:pt x="1294229" y="330240"/>
                </a:lnTo>
                <a:lnTo>
                  <a:pt x="1294229" y="502921"/>
                </a:lnTo>
                <a:cubicBezTo>
                  <a:pt x="1294229" y="629173"/>
                  <a:pt x="1191881" y="731521"/>
                  <a:pt x="1065629" y="731521"/>
                </a:cubicBezTo>
                <a:lnTo>
                  <a:pt x="526059" y="731521"/>
                </a:lnTo>
                <a:lnTo>
                  <a:pt x="526059" y="731522"/>
                </a:lnTo>
                <a:lnTo>
                  <a:pt x="0" y="731522"/>
                </a:lnTo>
                <a:lnTo>
                  <a:pt x="0" y="401282"/>
                </a:lnTo>
                <a:lnTo>
                  <a:pt x="1" y="401282"/>
                </a:lnTo>
                <a:lnTo>
                  <a:pt x="1" y="228601"/>
                </a:lnTo>
                <a:cubicBezTo>
                  <a:pt x="1" y="102349"/>
                  <a:pt x="102349" y="1"/>
                  <a:pt x="228601" y="1"/>
                </a:cubicBezTo>
                <a:lnTo>
                  <a:pt x="768170" y="1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 flipV="1">
            <a:off x="3394075" y="3824288"/>
            <a:ext cx="1381125" cy="779462"/>
          </a:xfrm>
          <a:custGeom>
            <a:avLst/>
            <a:gdLst>
              <a:gd name="connsiteX0" fmla="*/ 768170 w 1294229"/>
              <a:gd name="connsiteY0" fmla="*/ 0 h 731522"/>
              <a:gd name="connsiteX1" fmla="*/ 1294229 w 1294229"/>
              <a:gd name="connsiteY1" fmla="*/ 0 h 731522"/>
              <a:gd name="connsiteX2" fmla="*/ 1294229 w 1294229"/>
              <a:gd name="connsiteY2" fmla="*/ 228601 h 731522"/>
              <a:gd name="connsiteX3" fmla="*/ 1294229 w 1294229"/>
              <a:gd name="connsiteY3" fmla="*/ 330240 h 731522"/>
              <a:gd name="connsiteX4" fmla="*/ 1294229 w 1294229"/>
              <a:gd name="connsiteY4" fmla="*/ 502921 h 731522"/>
              <a:gd name="connsiteX5" fmla="*/ 1065629 w 1294229"/>
              <a:gd name="connsiteY5" fmla="*/ 731521 h 731522"/>
              <a:gd name="connsiteX6" fmla="*/ 526059 w 1294229"/>
              <a:gd name="connsiteY6" fmla="*/ 731521 h 731522"/>
              <a:gd name="connsiteX7" fmla="*/ 526059 w 1294229"/>
              <a:gd name="connsiteY7" fmla="*/ 731522 h 731522"/>
              <a:gd name="connsiteX8" fmla="*/ 0 w 1294229"/>
              <a:gd name="connsiteY8" fmla="*/ 731522 h 731522"/>
              <a:gd name="connsiteX9" fmla="*/ 0 w 1294229"/>
              <a:gd name="connsiteY9" fmla="*/ 401282 h 731522"/>
              <a:gd name="connsiteX10" fmla="*/ 1 w 1294229"/>
              <a:gd name="connsiteY10" fmla="*/ 401282 h 731522"/>
              <a:gd name="connsiteX11" fmla="*/ 1 w 1294229"/>
              <a:gd name="connsiteY11" fmla="*/ 228601 h 731522"/>
              <a:gd name="connsiteX12" fmla="*/ 228601 w 1294229"/>
              <a:gd name="connsiteY12" fmla="*/ 1 h 731522"/>
              <a:gd name="connsiteX13" fmla="*/ 768170 w 1294229"/>
              <a:gd name="connsiteY13" fmla="*/ 1 h 731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94229" h="731522">
                <a:moveTo>
                  <a:pt x="768170" y="0"/>
                </a:moveTo>
                <a:lnTo>
                  <a:pt x="1294229" y="0"/>
                </a:lnTo>
                <a:lnTo>
                  <a:pt x="1294229" y="228601"/>
                </a:lnTo>
                <a:lnTo>
                  <a:pt x="1294229" y="330240"/>
                </a:lnTo>
                <a:lnTo>
                  <a:pt x="1294229" y="502921"/>
                </a:lnTo>
                <a:cubicBezTo>
                  <a:pt x="1294229" y="629173"/>
                  <a:pt x="1191881" y="731521"/>
                  <a:pt x="1065629" y="731521"/>
                </a:cubicBezTo>
                <a:lnTo>
                  <a:pt x="526059" y="731521"/>
                </a:lnTo>
                <a:lnTo>
                  <a:pt x="526059" y="731522"/>
                </a:lnTo>
                <a:lnTo>
                  <a:pt x="0" y="731522"/>
                </a:lnTo>
                <a:lnTo>
                  <a:pt x="0" y="401282"/>
                </a:lnTo>
                <a:lnTo>
                  <a:pt x="1" y="401282"/>
                </a:lnTo>
                <a:lnTo>
                  <a:pt x="1" y="228601"/>
                </a:lnTo>
                <a:cubicBezTo>
                  <a:pt x="1" y="102349"/>
                  <a:pt x="102349" y="1"/>
                  <a:pt x="228601" y="1"/>
                </a:cubicBezTo>
                <a:lnTo>
                  <a:pt x="768170" y="1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 flipV="1">
            <a:off x="3937000" y="2428875"/>
            <a:ext cx="1341438" cy="747713"/>
          </a:xfrm>
          <a:custGeom>
            <a:avLst/>
            <a:gdLst>
              <a:gd name="connsiteX0" fmla="*/ 768170 w 1294229"/>
              <a:gd name="connsiteY0" fmla="*/ 0 h 731522"/>
              <a:gd name="connsiteX1" fmla="*/ 1294229 w 1294229"/>
              <a:gd name="connsiteY1" fmla="*/ 0 h 731522"/>
              <a:gd name="connsiteX2" fmla="*/ 1294229 w 1294229"/>
              <a:gd name="connsiteY2" fmla="*/ 228601 h 731522"/>
              <a:gd name="connsiteX3" fmla="*/ 1294229 w 1294229"/>
              <a:gd name="connsiteY3" fmla="*/ 330240 h 731522"/>
              <a:gd name="connsiteX4" fmla="*/ 1294229 w 1294229"/>
              <a:gd name="connsiteY4" fmla="*/ 502921 h 731522"/>
              <a:gd name="connsiteX5" fmla="*/ 1065629 w 1294229"/>
              <a:gd name="connsiteY5" fmla="*/ 731521 h 731522"/>
              <a:gd name="connsiteX6" fmla="*/ 526059 w 1294229"/>
              <a:gd name="connsiteY6" fmla="*/ 731521 h 731522"/>
              <a:gd name="connsiteX7" fmla="*/ 526059 w 1294229"/>
              <a:gd name="connsiteY7" fmla="*/ 731522 h 731522"/>
              <a:gd name="connsiteX8" fmla="*/ 0 w 1294229"/>
              <a:gd name="connsiteY8" fmla="*/ 731522 h 731522"/>
              <a:gd name="connsiteX9" fmla="*/ 0 w 1294229"/>
              <a:gd name="connsiteY9" fmla="*/ 401282 h 731522"/>
              <a:gd name="connsiteX10" fmla="*/ 1 w 1294229"/>
              <a:gd name="connsiteY10" fmla="*/ 401282 h 731522"/>
              <a:gd name="connsiteX11" fmla="*/ 1 w 1294229"/>
              <a:gd name="connsiteY11" fmla="*/ 228601 h 731522"/>
              <a:gd name="connsiteX12" fmla="*/ 228601 w 1294229"/>
              <a:gd name="connsiteY12" fmla="*/ 1 h 731522"/>
              <a:gd name="connsiteX13" fmla="*/ 768170 w 1294229"/>
              <a:gd name="connsiteY13" fmla="*/ 1 h 731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94229" h="731522">
                <a:moveTo>
                  <a:pt x="768170" y="0"/>
                </a:moveTo>
                <a:lnTo>
                  <a:pt x="1294229" y="0"/>
                </a:lnTo>
                <a:lnTo>
                  <a:pt x="1294229" y="228601"/>
                </a:lnTo>
                <a:lnTo>
                  <a:pt x="1294229" y="330240"/>
                </a:lnTo>
                <a:lnTo>
                  <a:pt x="1294229" y="502921"/>
                </a:lnTo>
                <a:cubicBezTo>
                  <a:pt x="1294229" y="629173"/>
                  <a:pt x="1191881" y="731521"/>
                  <a:pt x="1065629" y="731521"/>
                </a:cubicBezTo>
                <a:lnTo>
                  <a:pt x="526059" y="731521"/>
                </a:lnTo>
                <a:lnTo>
                  <a:pt x="526059" y="731522"/>
                </a:lnTo>
                <a:lnTo>
                  <a:pt x="0" y="731522"/>
                </a:lnTo>
                <a:lnTo>
                  <a:pt x="0" y="401282"/>
                </a:lnTo>
                <a:lnTo>
                  <a:pt x="1" y="401282"/>
                </a:lnTo>
                <a:lnTo>
                  <a:pt x="1" y="228601"/>
                </a:lnTo>
                <a:cubicBezTo>
                  <a:pt x="1" y="102349"/>
                  <a:pt x="102349" y="1"/>
                  <a:pt x="228601" y="1"/>
                </a:cubicBezTo>
                <a:lnTo>
                  <a:pt x="768170" y="1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4851400" y="3479800"/>
            <a:ext cx="1090613" cy="663575"/>
          </a:xfrm>
          <a:custGeom>
            <a:avLst/>
            <a:gdLst>
              <a:gd name="connsiteX0" fmla="*/ 768170 w 1294229"/>
              <a:gd name="connsiteY0" fmla="*/ 0 h 731522"/>
              <a:gd name="connsiteX1" fmla="*/ 1294229 w 1294229"/>
              <a:gd name="connsiteY1" fmla="*/ 0 h 731522"/>
              <a:gd name="connsiteX2" fmla="*/ 1294229 w 1294229"/>
              <a:gd name="connsiteY2" fmla="*/ 228601 h 731522"/>
              <a:gd name="connsiteX3" fmla="*/ 1294229 w 1294229"/>
              <a:gd name="connsiteY3" fmla="*/ 330240 h 731522"/>
              <a:gd name="connsiteX4" fmla="*/ 1294229 w 1294229"/>
              <a:gd name="connsiteY4" fmla="*/ 502921 h 731522"/>
              <a:gd name="connsiteX5" fmla="*/ 1065629 w 1294229"/>
              <a:gd name="connsiteY5" fmla="*/ 731521 h 731522"/>
              <a:gd name="connsiteX6" fmla="*/ 526059 w 1294229"/>
              <a:gd name="connsiteY6" fmla="*/ 731521 h 731522"/>
              <a:gd name="connsiteX7" fmla="*/ 526059 w 1294229"/>
              <a:gd name="connsiteY7" fmla="*/ 731522 h 731522"/>
              <a:gd name="connsiteX8" fmla="*/ 0 w 1294229"/>
              <a:gd name="connsiteY8" fmla="*/ 731522 h 731522"/>
              <a:gd name="connsiteX9" fmla="*/ 0 w 1294229"/>
              <a:gd name="connsiteY9" fmla="*/ 401282 h 731522"/>
              <a:gd name="connsiteX10" fmla="*/ 1 w 1294229"/>
              <a:gd name="connsiteY10" fmla="*/ 401282 h 731522"/>
              <a:gd name="connsiteX11" fmla="*/ 1 w 1294229"/>
              <a:gd name="connsiteY11" fmla="*/ 228601 h 731522"/>
              <a:gd name="connsiteX12" fmla="*/ 228601 w 1294229"/>
              <a:gd name="connsiteY12" fmla="*/ 1 h 731522"/>
              <a:gd name="connsiteX13" fmla="*/ 768170 w 1294229"/>
              <a:gd name="connsiteY13" fmla="*/ 1 h 731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94229" h="731522">
                <a:moveTo>
                  <a:pt x="768170" y="0"/>
                </a:moveTo>
                <a:lnTo>
                  <a:pt x="1294229" y="0"/>
                </a:lnTo>
                <a:lnTo>
                  <a:pt x="1294229" y="228601"/>
                </a:lnTo>
                <a:lnTo>
                  <a:pt x="1294229" y="330240"/>
                </a:lnTo>
                <a:lnTo>
                  <a:pt x="1294229" y="502921"/>
                </a:lnTo>
                <a:cubicBezTo>
                  <a:pt x="1294229" y="629173"/>
                  <a:pt x="1191881" y="731521"/>
                  <a:pt x="1065629" y="731521"/>
                </a:cubicBezTo>
                <a:lnTo>
                  <a:pt x="526059" y="731521"/>
                </a:lnTo>
                <a:lnTo>
                  <a:pt x="526059" y="731522"/>
                </a:lnTo>
                <a:lnTo>
                  <a:pt x="0" y="731522"/>
                </a:lnTo>
                <a:lnTo>
                  <a:pt x="0" y="401282"/>
                </a:lnTo>
                <a:lnTo>
                  <a:pt x="1" y="401282"/>
                </a:lnTo>
                <a:lnTo>
                  <a:pt x="1" y="228601"/>
                </a:lnTo>
                <a:cubicBezTo>
                  <a:pt x="1" y="102349"/>
                  <a:pt x="102349" y="1"/>
                  <a:pt x="228601" y="1"/>
                </a:cubicBezTo>
                <a:lnTo>
                  <a:pt x="768170" y="1"/>
                </a:lnTo>
                <a:close/>
              </a:path>
            </a:pathLst>
          </a:cu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 flipH="1">
            <a:off x="5703888" y="6013450"/>
            <a:ext cx="915987" cy="676275"/>
          </a:xfrm>
          <a:custGeom>
            <a:avLst/>
            <a:gdLst>
              <a:gd name="connsiteX0" fmla="*/ 1009354 w 1009354"/>
              <a:gd name="connsiteY0" fmla="*/ 0 h 745990"/>
              <a:gd name="connsiteX1" fmla="*/ 0 w 1009354"/>
              <a:gd name="connsiteY1" fmla="*/ 0 h 745990"/>
              <a:gd name="connsiteX2" fmla="*/ 203670 w 1009354"/>
              <a:gd name="connsiteY2" fmla="*/ 745990 h 745990"/>
              <a:gd name="connsiteX3" fmla="*/ 805683 w 1009354"/>
              <a:gd name="connsiteY3" fmla="*/ 745990 h 745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9354" h="745990">
                <a:moveTo>
                  <a:pt x="1009354" y="0"/>
                </a:moveTo>
                <a:lnTo>
                  <a:pt x="0" y="0"/>
                </a:lnTo>
                <a:lnTo>
                  <a:pt x="203670" y="745990"/>
                </a:lnTo>
                <a:lnTo>
                  <a:pt x="805683" y="74599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260850" y="2506663"/>
            <a:ext cx="1382713" cy="9540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 sz="32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320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eaLnBrk="1" hangingPunct="1">
              <a:defRPr/>
            </a:pPr>
            <a:r>
              <a:rPr lang="en-US" altLang="zh-CN" sz="2400">
                <a:solidFill>
                  <a:srgbClr val="DA1F2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                      </a:t>
            </a:r>
            <a:endParaRPr lang="zh-CN" altLang="en-US" sz="2000">
              <a:solidFill>
                <a:srgbClr val="DA1F28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116513" y="3541713"/>
            <a:ext cx="1382712" cy="8921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 sz="28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280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eaLnBrk="1" hangingPunct="1">
              <a:defRPr/>
            </a:pPr>
            <a:r>
              <a:rPr lang="en-US" altLang="zh-CN" sz="2400">
                <a:solidFill>
                  <a:srgbClr val="DA1F2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                      </a:t>
            </a:r>
            <a:endParaRPr lang="zh-CN" altLang="en-US" sz="2000">
              <a:solidFill>
                <a:srgbClr val="DA1F28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748088" y="3894138"/>
            <a:ext cx="1382712" cy="9540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 sz="32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320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eaLnBrk="1" hangingPunct="1">
              <a:defRPr/>
            </a:pPr>
            <a:r>
              <a:rPr lang="en-US" altLang="zh-CN" sz="2400">
                <a:solidFill>
                  <a:srgbClr val="DA1F2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                      </a:t>
            </a:r>
            <a:endParaRPr lang="zh-CN" altLang="en-US" sz="2000">
              <a:solidFill>
                <a:srgbClr val="DA1F28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958013" y="3008313"/>
            <a:ext cx="1382712" cy="9540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 sz="32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320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eaLnBrk="1" hangingPunct="1">
              <a:defRPr/>
            </a:pPr>
            <a:r>
              <a:rPr lang="en-US" altLang="zh-CN" sz="2400">
                <a:solidFill>
                  <a:srgbClr val="DA1F2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                      </a:t>
            </a:r>
            <a:endParaRPr lang="zh-CN" altLang="en-US" sz="2000">
              <a:solidFill>
                <a:srgbClr val="DA1F28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912100" y="3736975"/>
            <a:ext cx="1384300" cy="9540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 sz="32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05</a:t>
            </a:r>
            <a:endParaRPr lang="zh-CN" altLang="en-US" sz="320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eaLnBrk="1" hangingPunct="1">
              <a:defRPr/>
            </a:pPr>
            <a:r>
              <a:rPr lang="en-US" altLang="zh-CN" sz="2400">
                <a:solidFill>
                  <a:srgbClr val="DA1F28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                      </a:t>
            </a:r>
            <a:endParaRPr lang="zh-CN" altLang="en-US" sz="2000">
              <a:solidFill>
                <a:srgbClr val="DA1F28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4" name="文本框 51"/>
          <p:cNvSpPr txBox="1">
            <a:spLocks noChangeArrowheads="1"/>
          </p:cNvSpPr>
          <p:nvPr/>
        </p:nvSpPr>
        <p:spPr bwMode="auto">
          <a:xfrm>
            <a:off x="8228013" y="2417763"/>
            <a:ext cx="3041217" cy="109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0D0D0D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52"/>
          <p:cNvSpPr txBox="1">
            <a:spLocks noChangeArrowheads="1"/>
          </p:cNvSpPr>
          <p:nvPr/>
        </p:nvSpPr>
        <p:spPr bwMode="auto">
          <a:xfrm>
            <a:off x="8843963" y="4251325"/>
            <a:ext cx="3041217" cy="109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0D0D0D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53"/>
          <p:cNvSpPr txBox="1">
            <a:spLocks noChangeArrowheads="1"/>
          </p:cNvSpPr>
          <p:nvPr/>
        </p:nvSpPr>
        <p:spPr bwMode="auto">
          <a:xfrm>
            <a:off x="1249363" y="1884363"/>
            <a:ext cx="3041217" cy="109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0D0D0D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54"/>
          <p:cNvSpPr txBox="1">
            <a:spLocks noChangeArrowheads="1"/>
          </p:cNvSpPr>
          <p:nvPr/>
        </p:nvSpPr>
        <p:spPr bwMode="auto">
          <a:xfrm>
            <a:off x="1328738" y="3008313"/>
            <a:ext cx="3041217" cy="109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0D0D0D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55"/>
          <p:cNvSpPr txBox="1">
            <a:spLocks noChangeArrowheads="1"/>
          </p:cNvSpPr>
          <p:nvPr/>
        </p:nvSpPr>
        <p:spPr bwMode="auto">
          <a:xfrm>
            <a:off x="892175" y="4594225"/>
            <a:ext cx="3041217" cy="109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1400" b="1" dirty="0" smtClean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400" b="1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Center of the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100" dirty="0">
                <a:solidFill>
                  <a:srgbClr val="0D0D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 Thought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100" dirty="0">
              <a:solidFill>
                <a:srgbClr val="0D0D0D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0D0D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40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568037" y="2205842"/>
            <a:ext cx="0" cy="360045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rot="5400000">
            <a:off x="4306225" y="1467654"/>
            <a:ext cx="0" cy="1476375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rot="5400000">
            <a:off x="3729962" y="3282166"/>
            <a:ext cx="0" cy="1476375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rot="5400000">
            <a:off x="4306225" y="5071279"/>
            <a:ext cx="0" cy="1476375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1078837" y="2902754"/>
            <a:ext cx="2193925" cy="2193925"/>
          </a:xfrm>
          <a:prstGeom prst="ellipse">
            <a:avLst/>
          </a:prstGeom>
          <a:blipFill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976024" y="1831192"/>
            <a:ext cx="2855913" cy="773112"/>
          </a:xfrm>
          <a:prstGeom prst="roundRect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3976024" y="3612367"/>
            <a:ext cx="2855913" cy="774700"/>
          </a:xfrm>
          <a:prstGeom prst="roundRect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3976024" y="5393542"/>
            <a:ext cx="2855913" cy="774700"/>
          </a:xfrm>
          <a:prstGeom prst="roundRect">
            <a:avLst/>
          </a:prstGeom>
          <a:solidFill>
            <a:srgbClr val="1E4A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文本框 41"/>
          <p:cNvSpPr txBox="1">
            <a:spLocks noChangeArrowheads="1"/>
          </p:cNvSpPr>
          <p:nvPr/>
        </p:nvSpPr>
        <p:spPr bwMode="auto">
          <a:xfrm>
            <a:off x="4518949" y="1955017"/>
            <a:ext cx="17716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TEMPLATE</a:t>
            </a:r>
            <a:endParaRPr lang="zh-CN" altLang="zh-CN" b="1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42"/>
          <p:cNvSpPr txBox="1">
            <a:spLocks noChangeArrowheads="1"/>
          </p:cNvSpPr>
          <p:nvPr/>
        </p:nvSpPr>
        <p:spPr bwMode="auto">
          <a:xfrm>
            <a:off x="4514187" y="3737779"/>
            <a:ext cx="17716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TEMPLATE</a:t>
            </a:r>
            <a:endParaRPr lang="zh-CN" altLang="zh-CN" b="1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43"/>
          <p:cNvSpPr txBox="1">
            <a:spLocks noChangeArrowheads="1"/>
          </p:cNvSpPr>
          <p:nvPr/>
        </p:nvSpPr>
        <p:spPr bwMode="auto">
          <a:xfrm>
            <a:off x="4514187" y="5498317"/>
            <a:ext cx="17716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TEMPLATE</a:t>
            </a:r>
            <a:endParaRPr lang="zh-CN" altLang="zh-CN" b="1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44"/>
          <p:cNvSpPr txBox="1">
            <a:spLocks noChangeArrowheads="1"/>
          </p:cNvSpPr>
          <p:nvPr/>
        </p:nvSpPr>
        <p:spPr bwMode="auto">
          <a:xfrm>
            <a:off x="7458999" y="1845479"/>
            <a:ext cx="475181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5453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 center of the  narrative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5453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thought Click hereto add   you to the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5453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  <a:endParaRPr lang="en-US" altLang="zh-CN" sz="1600">
              <a:solidFill>
                <a:srgbClr val="545355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5453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545355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5453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45"/>
          <p:cNvSpPr txBox="1">
            <a:spLocks noChangeArrowheads="1"/>
          </p:cNvSpPr>
          <p:nvPr/>
        </p:nvSpPr>
        <p:spPr bwMode="auto">
          <a:xfrm>
            <a:off x="7458999" y="3612367"/>
            <a:ext cx="475181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5453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 center of the  narrative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5453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thought Click hereto add   you to the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5453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  <a:endParaRPr lang="en-US" altLang="zh-CN" sz="1600">
              <a:solidFill>
                <a:srgbClr val="545355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5453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545355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5453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46"/>
          <p:cNvSpPr txBox="1">
            <a:spLocks noChangeArrowheads="1"/>
          </p:cNvSpPr>
          <p:nvPr/>
        </p:nvSpPr>
        <p:spPr bwMode="auto">
          <a:xfrm>
            <a:off x="7458999" y="5393542"/>
            <a:ext cx="475181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5453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 to the  center of the  narrative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5453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thought Click hereto add   you to the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5453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  <a:endParaRPr lang="en-US" altLang="zh-CN" sz="1600">
              <a:solidFill>
                <a:srgbClr val="545355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5453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545355"/>
              </a:solidFill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800">
              <a:solidFill>
                <a:srgbClr val="5453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159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>
            <a:spLocks noChangeAspect="1"/>
          </p:cNvSpPr>
          <p:nvPr/>
        </p:nvSpPr>
        <p:spPr>
          <a:xfrm>
            <a:off x="6010275" y="3956050"/>
            <a:ext cx="2011363" cy="2009775"/>
          </a:xfrm>
          <a:prstGeom prst="ellipse">
            <a:avLst/>
          </a:prstGeom>
          <a:blipFill>
            <a:blip r:embed="rId3"/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>
            <a:spLocks noChangeAspect="1"/>
          </p:cNvSpPr>
          <p:nvPr/>
        </p:nvSpPr>
        <p:spPr>
          <a:xfrm rot="5400000">
            <a:off x="5830888" y="2173288"/>
            <a:ext cx="2373312" cy="2011362"/>
          </a:xfrm>
          <a:custGeom>
            <a:avLst/>
            <a:gdLst>
              <a:gd name="connsiteX0" fmla="*/ 900000 w 2123428"/>
              <a:gd name="connsiteY0" fmla="*/ 0 h 1800000"/>
              <a:gd name="connsiteX1" fmla="*/ 1729274 w 2123428"/>
              <a:gd name="connsiteY1" fmla="*/ 549680 h 1800000"/>
              <a:gd name="connsiteX2" fmla="*/ 1775351 w 2123428"/>
              <a:gd name="connsiteY2" fmla="*/ 698116 h 1800000"/>
              <a:gd name="connsiteX3" fmla="*/ 2123428 w 2123428"/>
              <a:gd name="connsiteY3" fmla="*/ 900000 h 1800000"/>
              <a:gd name="connsiteX4" fmla="*/ 1775351 w 2123428"/>
              <a:gd name="connsiteY4" fmla="*/ 1101883 h 1800000"/>
              <a:gd name="connsiteX5" fmla="*/ 1729274 w 2123428"/>
              <a:gd name="connsiteY5" fmla="*/ 1250321 h 1800000"/>
              <a:gd name="connsiteX6" fmla="*/ 900000 w 2123428"/>
              <a:gd name="connsiteY6" fmla="*/ 1800000 h 1800000"/>
              <a:gd name="connsiteX7" fmla="*/ 0 w 2123428"/>
              <a:gd name="connsiteY7" fmla="*/ 900000 h 1800000"/>
              <a:gd name="connsiteX8" fmla="*/ 900000 w 2123428"/>
              <a:gd name="connsiteY8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23428" h="1800000">
                <a:moveTo>
                  <a:pt x="900000" y="0"/>
                </a:moveTo>
                <a:cubicBezTo>
                  <a:pt x="1272792" y="0"/>
                  <a:pt x="1592646" y="226656"/>
                  <a:pt x="1729274" y="549680"/>
                </a:cubicBezTo>
                <a:lnTo>
                  <a:pt x="1775351" y="698116"/>
                </a:lnTo>
                <a:lnTo>
                  <a:pt x="2123428" y="900000"/>
                </a:lnTo>
                <a:lnTo>
                  <a:pt x="1775351" y="1101883"/>
                </a:lnTo>
                <a:lnTo>
                  <a:pt x="1729274" y="1250321"/>
                </a:lnTo>
                <a:cubicBezTo>
                  <a:pt x="1592646" y="1573344"/>
                  <a:pt x="1272792" y="1800000"/>
                  <a:pt x="900000" y="1800000"/>
                </a:cubicBezTo>
                <a:cubicBezTo>
                  <a:pt x="402944" y="1800000"/>
                  <a:pt x="0" y="1397056"/>
                  <a:pt x="0" y="900000"/>
                </a:cubicBezTo>
                <a:cubicBezTo>
                  <a:pt x="0" y="402944"/>
                  <a:pt x="402944" y="0"/>
                  <a:pt x="900000" y="0"/>
                </a:cubicBez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4002088" y="1992313"/>
            <a:ext cx="2009775" cy="2011362"/>
          </a:xfrm>
          <a:prstGeom prst="ellipse">
            <a:avLst/>
          </a:prstGeom>
          <a:blipFill>
            <a:blip r:embed="rId4"/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8023225" y="1992313"/>
            <a:ext cx="2009775" cy="2011362"/>
          </a:xfrm>
          <a:prstGeom prst="ellipse">
            <a:avLst/>
          </a:prstGeom>
          <a:blipFill>
            <a:blip r:embed="rId5"/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2030413" y="4003675"/>
            <a:ext cx="2011362" cy="2009775"/>
          </a:xfrm>
          <a:prstGeom prst="ellipse">
            <a:avLst/>
          </a:prstGeom>
          <a:blipFill>
            <a:blip r:embed="rId6"/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任意多边形 10"/>
          <p:cNvSpPr>
            <a:spLocks noChangeAspect="1"/>
          </p:cNvSpPr>
          <p:nvPr/>
        </p:nvSpPr>
        <p:spPr>
          <a:xfrm>
            <a:off x="2054225" y="1992313"/>
            <a:ext cx="2373313" cy="2011362"/>
          </a:xfrm>
          <a:custGeom>
            <a:avLst/>
            <a:gdLst>
              <a:gd name="connsiteX0" fmla="*/ 900000 w 2123428"/>
              <a:gd name="connsiteY0" fmla="*/ 0 h 1800000"/>
              <a:gd name="connsiteX1" fmla="*/ 1729274 w 2123428"/>
              <a:gd name="connsiteY1" fmla="*/ 549680 h 1800000"/>
              <a:gd name="connsiteX2" fmla="*/ 1775351 w 2123428"/>
              <a:gd name="connsiteY2" fmla="*/ 698116 h 1800000"/>
              <a:gd name="connsiteX3" fmla="*/ 2123428 w 2123428"/>
              <a:gd name="connsiteY3" fmla="*/ 900000 h 1800000"/>
              <a:gd name="connsiteX4" fmla="*/ 1775351 w 2123428"/>
              <a:gd name="connsiteY4" fmla="*/ 1101883 h 1800000"/>
              <a:gd name="connsiteX5" fmla="*/ 1729274 w 2123428"/>
              <a:gd name="connsiteY5" fmla="*/ 1250321 h 1800000"/>
              <a:gd name="connsiteX6" fmla="*/ 900000 w 2123428"/>
              <a:gd name="connsiteY6" fmla="*/ 1800000 h 1800000"/>
              <a:gd name="connsiteX7" fmla="*/ 0 w 2123428"/>
              <a:gd name="connsiteY7" fmla="*/ 900000 h 1800000"/>
              <a:gd name="connsiteX8" fmla="*/ 900000 w 2123428"/>
              <a:gd name="connsiteY8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23428" h="1800000">
                <a:moveTo>
                  <a:pt x="900000" y="0"/>
                </a:moveTo>
                <a:cubicBezTo>
                  <a:pt x="1272792" y="0"/>
                  <a:pt x="1592646" y="226656"/>
                  <a:pt x="1729274" y="549680"/>
                </a:cubicBezTo>
                <a:lnTo>
                  <a:pt x="1775351" y="698116"/>
                </a:lnTo>
                <a:lnTo>
                  <a:pt x="2123428" y="900000"/>
                </a:lnTo>
                <a:lnTo>
                  <a:pt x="1775351" y="1101883"/>
                </a:lnTo>
                <a:lnTo>
                  <a:pt x="1729274" y="1250321"/>
                </a:lnTo>
                <a:cubicBezTo>
                  <a:pt x="1592646" y="1573344"/>
                  <a:pt x="1272792" y="1800000"/>
                  <a:pt x="900000" y="1800000"/>
                </a:cubicBezTo>
                <a:cubicBezTo>
                  <a:pt x="402944" y="1800000"/>
                  <a:pt x="0" y="1397056"/>
                  <a:pt x="0" y="900000"/>
                </a:cubicBezTo>
                <a:cubicBezTo>
                  <a:pt x="0" y="402944"/>
                  <a:pt x="402944" y="0"/>
                  <a:pt x="900000" y="0"/>
                </a:cubicBez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任意多边形 11"/>
          <p:cNvSpPr>
            <a:spLocks noChangeAspect="1"/>
          </p:cNvSpPr>
          <p:nvPr/>
        </p:nvSpPr>
        <p:spPr>
          <a:xfrm rot="16200000" flipV="1">
            <a:off x="7844631" y="3774282"/>
            <a:ext cx="2371725" cy="2011362"/>
          </a:xfrm>
          <a:custGeom>
            <a:avLst/>
            <a:gdLst>
              <a:gd name="connsiteX0" fmla="*/ 900000 w 2123428"/>
              <a:gd name="connsiteY0" fmla="*/ 0 h 1800000"/>
              <a:gd name="connsiteX1" fmla="*/ 1729274 w 2123428"/>
              <a:gd name="connsiteY1" fmla="*/ 549680 h 1800000"/>
              <a:gd name="connsiteX2" fmla="*/ 1775351 w 2123428"/>
              <a:gd name="connsiteY2" fmla="*/ 698116 h 1800000"/>
              <a:gd name="connsiteX3" fmla="*/ 2123428 w 2123428"/>
              <a:gd name="connsiteY3" fmla="*/ 900000 h 1800000"/>
              <a:gd name="connsiteX4" fmla="*/ 1775351 w 2123428"/>
              <a:gd name="connsiteY4" fmla="*/ 1101883 h 1800000"/>
              <a:gd name="connsiteX5" fmla="*/ 1729274 w 2123428"/>
              <a:gd name="connsiteY5" fmla="*/ 1250321 h 1800000"/>
              <a:gd name="connsiteX6" fmla="*/ 900000 w 2123428"/>
              <a:gd name="connsiteY6" fmla="*/ 1800000 h 1800000"/>
              <a:gd name="connsiteX7" fmla="*/ 0 w 2123428"/>
              <a:gd name="connsiteY7" fmla="*/ 900000 h 1800000"/>
              <a:gd name="connsiteX8" fmla="*/ 900000 w 2123428"/>
              <a:gd name="connsiteY8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23428" h="1800000">
                <a:moveTo>
                  <a:pt x="900000" y="0"/>
                </a:moveTo>
                <a:cubicBezTo>
                  <a:pt x="1272792" y="0"/>
                  <a:pt x="1592646" y="226656"/>
                  <a:pt x="1729274" y="549680"/>
                </a:cubicBezTo>
                <a:lnTo>
                  <a:pt x="1775351" y="698116"/>
                </a:lnTo>
                <a:lnTo>
                  <a:pt x="2123428" y="900000"/>
                </a:lnTo>
                <a:lnTo>
                  <a:pt x="1775351" y="1101883"/>
                </a:lnTo>
                <a:lnTo>
                  <a:pt x="1729274" y="1250321"/>
                </a:lnTo>
                <a:cubicBezTo>
                  <a:pt x="1592646" y="1573344"/>
                  <a:pt x="1272792" y="1800000"/>
                  <a:pt x="900000" y="1800000"/>
                </a:cubicBezTo>
                <a:cubicBezTo>
                  <a:pt x="402944" y="1800000"/>
                  <a:pt x="0" y="1397056"/>
                  <a:pt x="0" y="900000"/>
                </a:cubicBezTo>
                <a:cubicBezTo>
                  <a:pt x="0" y="402944"/>
                  <a:pt x="402944" y="0"/>
                  <a:pt x="900000" y="0"/>
                </a:cubicBez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任意多边形 12"/>
          <p:cNvSpPr>
            <a:spLocks noChangeAspect="1"/>
          </p:cNvSpPr>
          <p:nvPr/>
        </p:nvSpPr>
        <p:spPr>
          <a:xfrm flipH="1">
            <a:off x="3614738" y="3983038"/>
            <a:ext cx="2371725" cy="2011362"/>
          </a:xfrm>
          <a:custGeom>
            <a:avLst/>
            <a:gdLst>
              <a:gd name="connsiteX0" fmla="*/ 900000 w 2123428"/>
              <a:gd name="connsiteY0" fmla="*/ 0 h 1800000"/>
              <a:gd name="connsiteX1" fmla="*/ 1729274 w 2123428"/>
              <a:gd name="connsiteY1" fmla="*/ 549680 h 1800000"/>
              <a:gd name="connsiteX2" fmla="*/ 1775351 w 2123428"/>
              <a:gd name="connsiteY2" fmla="*/ 698116 h 1800000"/>
              <a:gd name="connsiteX3" fmla="*/ 2123428 w 2123428"/>
              <a:gd name="connsiteY3" fmla="*/ 900000 h 1800000"/>
              <a:gd name="connsiteX4" fmla="*/ 1775351 w 2123428"/>
              <a:gd name="connsiteY4" fmla="*/ 1101883 h 1800000"/>
              <a:gd name="connsiteX5" fmla="*/ 1729274 w 2123428"/>
              <a:gd name="connsiteY5" fmla="*/ 1250321 h 1800000"/>
              <a:gd name="connsiteX6" fmla="*/ 900000 w 2123428"/>
              <a:gd name="connsiteY6" fmla="*/ 1800000 h 1800000"/>
              <a:gd name="connsiteX7" fmla="*/ 0 w 2123428"/>
              <a:gd name="connsiteY7" fmla="*/ 900000 h 1800000"/>
              <a:gd name="connsiteX8" fmla="*/ 900000 w 2123428"/>
              <a:gd name="connsiteY8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23428" h="1800000">
                <a:moveTo>
                  <a:pt x="900000" y="0"/>
                </a:moveTo>
                <a:cubicBezTo>
                  <a:pt x="1272792" y="0"/>
                  <a:pt x="1592646" y="226656"/>
                  <a:pt x="1729274" y="549680"/>
                </a:cubicBezTo>
                <a:lnTo>
                  <a:pt x="1775351" y="698116"/>
                </a:lnTo>
                <a:lnTo>
                  <a:pt x="2123428" y="900000"/>
                </a:lnTo>
                <a:lnTo>
                  <a:pt x="1775351" y="1101883"/>
                </a:lnTo>
                <a:lnTo>
                  <a:pt x="1729274" y="1250321"/>
                </a:lnTo>
                <a:cubicBezTo>
                  <a:pt x="1592646" y="1573344"/>
                  <a:pt x="1272792" y="1800000"/>
                  <a:pt x="900000" y="1800000"/>
                </a:cubicBezTo>
                <a:cubicBezTo>
                  <a:pt x="402944" y="1800000"/>
                  <a:pt x="0" y="1397056"/>
                  <a:pt x="0" y="900000"/>
                </a:cubicBezTo>
                <a:cubicBezTo>
                  <a:pt x="0" y="402944"/>
                  <a:pt x="402944" y="0"/>
                  <a:pt x="900000" y="0"/>
                </a:cubicBezTo>
                <a:close/>
              </a:path>
            </a:pathLst>
          </a:cu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760934" y="2304444"/>
            <a:ext cx="544435" cy="570743"/>
            <a:chOff x="7002627" y="828237"/>
            <a:chExt cx="444697" cy="466185"/>
          </a:xfrm>
          <a:solidFill>
            <a:schemeClr val="bg1"/>
          </a:solidFill>
        </p:grpSpPr>
        <p:sp>
          <p:nvSpPr>
            <p:cNvPr id="15" name="Freeform 11"/>
            <p:cNvSpPr/>
            <p:nvPr/>
          </p:nvSpPr>
          <p:spPr bwMode="auto">
            <a:xfrm>
              <a:off x="7133420" y="1073942"/>
              <a:ext cx="88753" cy="87818"/>
            </a:xfrm>
            <a:custGeom>
              <a:avLst/>
              <a:gdLst>
                <a:gd name="T0" fmla="*/ 24 w 40"/>
                <a:gd name="T1" fmla="*/ 1 h 40"/>
                <a:gd name="T2" fmla="*/ 20 w 40"/>
                <a:gd name="T3" fmla="*/ 0 h 40"/>
                <a:gd name="T4" fmla="*/ 0 w 40"/>
                <a:gd name="T5" fmla="*/ 20 h 40"/>
                <a:gd name="T6" fmla="*/ 20 w 40"/>
                <a:gd name="T7" fmla="*/ 40 h 40"/>
                <a:gd name="T8" fmla="*/ 40 w 40"/>
                <a:gd name="T9" fmla="*/ 20 h 40"/>
                <a:gd name="T10" fmla="*/ 39 w 40"/>
                <a:gd name="T11" fmla="*/ 15 h 40"/>
                <a:gd name="T12" fmla="*/ 15 w 40"/>
                <a:gd name="T13" fmla="*/ 26 h 40"/>
                <a:gd name="T14" fmla="*/ 24 w 40"/>
                <a:gd name="T15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40">
                  <a:moveTo>
                    <a:pt x="24" y="1"/>
                  </a:moveTo>
                  <a:cubicBezTo>
                    <a:pt x="23" y="1"/>
                    <a:pt x="2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31" y="40"/>
                    <a:pt x="40" y="31"/>
                    <a:pt x="40" y="20"/>
                  </a:cubicBezTo>
                  <a:cubicBezTo>
                    <a:pt x="40" y="18"/>
                    <a:pt x="40" y="17"/>
                    <a:pt x="39" y="15"/>
                  </a:cubicBezTo>
                  <a:cubicBezTo>
                    <a:pt x="15" y="26"/>
                    <a:pt x="15" y="26"/>
                    <a:pt x="15" y="26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6" name="Freeform 12"/>
            <p:cNvSpPr/>
            <p:nvPr/>
          </p:nvSpPr>
          <p:spPr bwMode="auto">
            <a:xfrm>
              <a:off x="7002627" y="943149"/>
              <a:ext cx="351273" cy="351273"/>
            </a:xfrm>
            <a:custGeom>
              <a:avLst/>
              <a:gdLst>
                <a:gd name="T0" fmla="*/ 131 w 159"/>
                <a:gd name="T1" fmla="*/ 41 h 159"/>
                <a:gd name="T2" fmla="*/ 144 w 159"/>
                <a:gd name="T3" fmla="*/ 79 h 159"/>
                <a:gd name="T4" fmla="*/ 79 w 159"/>
                <a:gd name="T5" fmla="*/ 144 h 159"/>
                <a:gd name="T6" fmla="*/ 15 w 159"/>
                <a:gd name="T7" fmla="*/ 79 h 159"/>
                <a:gd name="T8" fmla="*/ 79 w 159"/>
                <a:gd name="T9" fmla="*/ 15 h 159"/>
                <a:gd name="T10" fmla="*/ 112 w 159"/>
                <a:gd name="T11" fmla="*/ 24 h 159"/>
                <a:gd name="T12" fmla="*/ 122 w 159"/>
                <a:gd name="T13" fmla="*/ 13 h 159"/>
                <a:gd name="T14" fmla="*/ 79 w 159"/>
                <a:gd name="T15" fmla="*/ 0 h 159"/>
                <a:gd name="T16" fmla="*/ 0 w 159"/>
                <a:gd name="T17" fmla="*/ 79 h 159"/>
                <a:gd name="T18" fmla="*/ 79 w 159"/>
                <a:gd name="T19" fmla="*/ 159 h 159"/>
                <a:gd name="T20" fmla="*/ 159 w 159"/>
                <a:gd name="T21" fmla="*/ 79 h 159"/>
                <a:gd name="T22" fmla="*/ 141 w 159"/>
                <a:gd name="T23" fmla="*/ 30 h 159"/>
                <a:gd name="T24" fmla="*/ 131 w 159"/>
                <a:gd name="T25" fmla="*/ 4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9" h="159">
                  <a:moveTo>
                    <a:pt x="131" y="41"/>
                  </a:moveTo>
                  <a:cubicBezTo>
                    <a:pt x="139" y="52"/>
                    <a:pt x="144" y="65"/>
                    <a:pt x="144" y="79"/>
                  </a:cubicBezTo>
                  <a:cubicBezTo>
                    <a:pt x="144" y="115"/>
                    <a:pt x="115" y="144"/>
                    <a:pt x="79" y="144"/>
                  </a:cubicBezTo>
                  <a:cubicBezTo>
                    <a:pt x="44" y="144"/>
                    <a:pt x="15" y="115"/>
                    <a:pt x="15" y="79"/>
                  </a:cubicBezTo>
                  <a:cubicBezTo>
                    <a:pt x="15" y="44"/>
                    <a:pt x="44" y="15"/>
                    <a:pt x="79" y="15"/>
                  </a:cubicBezTo>
                  <a:cubicBezTo>
                    <a:pt x="91" y="15"/>
                    <a:pt x="103" y="18"/>
                    <a:pt x="112" y="24"/>
                  </a:cubicBezTo>
                  <a:cubicBezTo>
                    <a:pt x="122" y="13"/>
                    <a:pt x="122" y="13"/>
                    <a:pt x="122" y="13"/>
                  </a:cubicBezTo>
                  <a:cubicBezTo>
                    <a:pt x="110" y="5"/>
                    <a:pt x="95" y="0"/>
                    <a:pt x="79" y="0"/>
                  </a:cubicBezTo>
                  <a:cubicBezTo>
                    <a:pt x="35" y="0"/>
                    <a:pt x="0" y="35"/>
                    <a:pt x="0" y="79"/>
                  </a:cubicBezTo>
                  <a:cubicBezTo>
                    <a:pt x="0" y="123"/>
                    <a:pt x="35" y="159"/>
                    <a:pt x="79" y="159"/>
                  </a:cubicBezTo>
                  <a:cubicBezTo>
                    <a:pt x="123" y="159"/>
                    <a:pt x="159" y="123"/>
                    <a:pt x="159" y="79"/>
                  </a:cubicBezTo>
                  <a:cubicBezTo>
                    <a:pt x="159" y="61"/>
                    <a:pt x="152" y="43"/>
                    <a:pt x="141" y="30"/>
                  </a:cubicBezTo>
                  <a:lnTo>
                    <a:pt x="131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" name="Freeform 13"/>
            <p:cNvSpPr/>
            <p:nvPr/>
          </p:nvSpPr>
          <p:spPr bwMode="auto">
            <a:xfrm>
              <a:off x="7177329" y="1049652"/>
              <a:ext cx="66331" cy="68199"/>
            </a:xfrm>
            <a:custGeom>
              <a:avLst/>
              <a:gdLst>
                <a:gd name="T0" fmla="*/ 71 w 71"/>
                <a:gd name="T1" fmla="*/ 30 h 73"/>
                <a:gd name="T2" fmla="*/ 38 w 71"/>
                <a:gd name="T3" fmla="*/ 0 h 73"/>
                <a:gd name="T4" fmla="*/ 19 w 71"/>
                <a:gd name="T5" fmla="*/ 19 h 73"/>
                <a:gd name="T6" fmla="*/ 0 w 71"/>
                <a:gd name="T7" fmla="*/ 73 h 73"/>
                <a:gd name="T8" fmla="*/ 55 w 71"/>
                <a:gd name="T9" fmla="*/ 49 h 73"/>
                <a:gd name="T10" fmla="*/ 71 w 71"/>
                <a:gd name="T11" fmla="*/ 3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73">
                  <a:moveTo>
                    <a:pt x="71" y="30"/>
                  </a:moveTo>
                  <a:lnTo>
                    <a:pt x="38" y="0"/>
                  </a:lnTo>
                  <a:lnTo>
                    <a:pt x="19" y="19"/>
                  </a:lnTo>
                  <a:lnTo>
                    <a:pt x="0" y="73"/>
                  </a:lnTo>
                  <a:lnTo>
                    <a:pt x="55" y="49"/>
                  </a:lnTo>
                  <a:lnTo>
                    <a:pt x="7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Freeform 14"/>
            <p:cNvSpPr/>
            <p:nvPr/>
          </p:nvSpPr>
          <p:spPr bwMode="auto">
            <a:xfrm>
              <a:off x="7219370" y="916990"/>
              <a:ext cx="143873" cy="152281"/>
            </a:xfrm>
            <a:custGeom>
              <a:avLst/>
              <a:gdLst>
                <a:gd name="T0" fmla="*/ 121 w 154"/>
                <a:gd name="T1" fmla="*/ 0 h 163"/>
                <a:gd name="T2" fmla="*/ 0 w 154"/>
                <a:gd name="T3" fmla="*/ 132 h 163"/>
                <a:gd name="T4" fmla="*/ 33 w 154"/>
                <a:gd name="T5" fmla="*/ 163 h 163"/>
                <a:gd name="T6" fmla="*/ 154 w 154"/>
                <a:gd name="T7" fmla="*/ 31 h 163"/>
                <a:gd name="T8" fmla="*/ 121 w 154"/>
                <a:gd name="T9" fmla="*/ 35 h 163"/>
                <a:gd name="T10" fmla="*/ 121 w 154"/>
                <a:gd name="T11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163">
                  <a:moveTo>
                    <a:pt x="121" y="0"/>
                  </a:moveTo>
                  <a:lnTo>
                    <a:pt x="0" y="132"/>
                  </a:lnTo>
                  <a:lnTo>
                    <a:pt x="33" y="163"/>
                  </a:lnTo>
                  <a:lnTo>
                    <a:pt x="154" y="31"/>
                  </a:lnTo>
                  <a:lnTo>
                    <a:pt x="121" y="35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9" name="Freeform 15"/>
            <p:cNvSpPr/>
            <p:nvPr/>
          </p:nvSpPr>
          <p:spPr bwMode="auto">
            <a:xfrm>
              <a:off x="7338952" y="883357"/>
              <a:ext cx="56988" cy="59791"/>
            </a:xfrm>
            <a:custGeom>
              <a:avLst/>
              <a:gdLst>
                <a:gd name="T0" fmla="*/ 14 w 61"/>
                <a:gd name="T1" fmla="*/ 48 h 64"/>
                <a:gd name="T2" fmla="*/ 14 w 61"/>
                <a:gd name="T3" fmla="*/ 12 h 64"/>
                <a:gd name="T4" fmla="*/ 0 w 61"/>
                <a:gd name="T5" fmla="*/ 0 h 64"/>
                <a:gd name="T6" fmla="*/ 0 w 61"/>
                <a:gd name="T7" fmla="*/ 0 h 64"/>
                <a:gd name="T8" fmla="*/ 0 w 61"/>
                <a:gd name="T9" fmla="*/ 64 h 64"/>
                <a:gd name="T10" fmla="*/ 61 w 61"/>
                <a:gd name="T11" fmla="*/ 55 h 64"/>
                <a:gd name="T12" fmla="*/ 61 w 61"/>
                <a:gd name="T13" fmla="*/ 55 h 64"/>
                <a:gd name="T14" fmla="*/ 50 w 61"/>
                <a:gd name="T15" fmla="*/ 43 h 64"/>
                <a:gd name="T16" fmla="*/ 14 w 61"/>
                <a:gd name="T17" fmla="*/ 4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64">
                  <a:moveTo>
                    <a:pt x="14" y="48"/>
                  </a:moveTo>
                  <a:lnTo>
                    <a:pt x="14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4"/>
                  </a:lnTo>
                  <a:lnTo>
                    <a:pt x="61" y="55"/>
                  </a:lnTo>
                  <a:lnTo>
                    <a:pt x="61" y="55"/>
                  </a:lnTo>
                  <a:lnTo>
                    <a:pt x="50" y="43"/>
                  </a:lnTo>
                  <a:lnTo>
                    <a:pt x="14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0" name="Freeform 16"/>
            <p:cNvSpPr/>
            <p:nvPr/>
          </p:nvSpPr>
          <p:spPr bwMode="auto">
            <a:xfrm>
              <a:off x="7363242" y="855330"/>
              <a:ext cx="59791" cy="61660"/>
            </a:xfrm>
            <a:custGeom>
              <a:avLst/>
              <a:gdLst>
                <a:gd name="T0" fmla="*/ 14 w 64"/>
                <a:gd name="T1" fmla="*/ 49 h 66"/>
                <a:gd name="T2" fmla="*/ 14 w 64"/>
                <a:gd name="T3" fmla="*/ 11 h 66"/>
                <a:gd name="T4" fmla="*/ 2 w 64"/>
                <a:gd name="T5" fmla="*/ 0 h 66"/>
                <a:gd name="T6" fmla="*/ 2 w 64"/>
                <a:gd name="T7" fmla="*/ 0 h 66"/>
                <a:gd name="T8" fmla="*/ 0 w 64"/>
                <a:gd name="T9" fmla="*/ 66 h 66"/>
                <a:gd name="T10" fmla="*/ 64 w 64"/>
                <a:gd name="T11" fmla="*/ 56 h 66"/>
                <a:gd name="T12" fmla="*/ 64 w 64"/>
                <a:gd name="T13" fmla="*/ 56 h 66"/>
                <a:gd name="T14" fmla="*/ 50 w 64"/>
                <a:gd name="T15" fmla="*/ 44 h 66"/>
                <a:gd name="T16" fmla="*/ 14 w 64"/>
                <a:gd name="T17" fmla="*/ 4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66">
                  <a:moveTo>
                    <a:pt x="14" y="49"/>
                  </a:moveTo>
                  <a:lnTo>
                    <a:pt x="14" y="11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66"/>
                  </a:lnTo>
                  <a:lnTo>
                    <a:pt x="64" y="56"/>
                  </a:lnTo>
                  <a:lnTo>
                    <a:pt x="64" y="56"/>
                  </a:lnTo>
                  <a:lnTo>
                    <a:pt x="50" y="44"/>
                  </a:lnTo>
                  <a:lnTo>
                    <a:pt x="1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1" name="Freeform 17"/>
            <p:cNvSpPr/>
            <p:nvPr/>
          </p:nvSpPr>
          <p:spPr bwMode="auto">
            <a:xfrm>
              <a:off x="7067089" y="1009479"/>
              <a:ext cx="220480" cy="218612"/>
            </a:xfrm>
            <a:custGeom>
              <a:avLst/>
              <a:gdLst>
                <a:gd name="T0" fmla="*/ 50 w 100"/>
                <a:gd name="T1" fmla="*/ 0 h 99"/>
                <a:gd name="T2" fmla="*/ 0 w 100"/>
                <a:gd name="T3" fmla="*/ 49 h 99"/>
                <a:gd name="T4" fmla="*/ 50 w 100"/>
                <a:gd name="T5" fmla="*/ 99 h 99"/>
                <a:gd name="T6" fmla="*/ 100 w 100"/>
                <a:gd name="T7" fmla="*/ 49 h 99"/>
                <a:gd name="T8" fmla="*/ 92 w 100"/>
                <a:gd name="T9" fmla="*/ 22 h 99"/>
                <a:gd name="T10" fmla="*/ 83 w 100"/>
                <a:gd name="T11" fmla="*/ 32 h 99"/>
                <a:gd name="T12" fmla="*/ 81 w 100"/>
                <a:gd name="T13" fmla="*/ 34 h 99"/>
                <a:gd name="T14" fmla="*/ 85 w 100"/>
                <a:gd name="T15" fmla="*/ 49 h 99"/>
                <a:gd name="T16" fmla="*/ 50 w 100"/>
                <a:gd name="T17" fmla="*/ 84 h 99"/>
                <a:gd name="T18" fmla="*/ 15 w 100"/>
                <a:gd name="T19" fmla="*/ 49 h 99"/>
                <a:gd name="T20" fmla="*/ 50 w 100"/>
                <a:gd name="T21" fmla="*/ 15 h 99"/>
                <a:gd name="T22" fmla="*/ 62 w 100"/>
                <a:gd name="T23" fmla="*/ 17 h 99"/>
                <a:gd name="T24" fmla="*/ 64 w 100"/>
                <a:gd name="T25" fmla="*/ 14 h 99"/>
                <a:gd name="T26" fmla="*/ 73 w 100"/>
                <a:gd name="T27" fmla="*/ 5 h 99"/>
                <a:gd name="T28" fmla="*/ 50 w 100"/>
                <a:gd name="T2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0" h="99">
                  <a:moveTo>
                    <a:pt x="50" y="0"/>
                  </a:moveTo>
                  <a:cubicBezTo>
                    <a:pt x="23" y="0"/>
                    <a:pt x="0" y="22"/>
                    <a:pt x="0" y="49"/>
                  </a:cubicBezTo>
                  <a:cubicBezTo>
                    <a:pt x="0" y="77"/>
                    <a:pt x="23" y="99"/>
                    <a:pt x="50" y="99"/>
                  </a:cubicBezTo>
                  <a:cubicBezTo>
                    <a:pt x="78" y="99"/>
                    <a:pt x="100" y="77"/>
                    <a:pt x="100" y="49"/>
                  </a:cubicBezTo>
                  <a:cubicBezTo>
                    <a:pt x="100" y="39"/>
                    <a:pt x="97" y="30"/>
                    <a:pt x="92" y="2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84" y="39"/>
                    <a:pt x="85" y="44"/>
                    <a:pt x="85" y="49"/>
                  </a:cubicBezTo>
                  <a:cubicBezTo>
                    <a:pt x="85" y="69"/>
                    <a:pt x="69" y="84"/>
                    <a:pt x="50" y="84"/>
                  </a:cubicBezTo>
                  <a:cubicBezTo>
                    <a:pt x="31" y="84"/>
                    <a:pt x="15" y="69"/>
                    <a:pt x="15" y="49"/>
                  </a:cubicBezTo>
                  <a:cubicBezTo>
                    <a:pt x="15" y="30"/>
                    <a:pt x="31" y="15"/>
                    <a:pt x="50" y="15"/>
                  </a:cubicBezTo>
                  <a:cubicBezTo>
                    <a:pt x="54" y="15"/>
                    <a:pt x="59" y="15"/>
                    <a:pt x="62" y="17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66" y="2"/>
                    <a:pt x="58" y="0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2" name="Freeform 18"/>
            <p:cNvSpPr/>
            <p:nvPr/>
          </p:nvSpPr>
          <p:spPr bwMode="auto">
            <a:xfrm>
              <a:off x="7389401" y="828237"/>
              <a:ext cx="57923" cy="59791"/>
            </a:xfrm>
            <a:custGeom>
              <a:avLst/>
              <a:gdLst>
                <a:gd name="T0" fmla="*/ 50 w 62"/>
                <a:gd name="T1" fmla="*/ 43 h 64"/>
                <a:gd name="T2" fmla="*/ 15 w 62"/>
                <a:gd name="T3" fmla="*/ 47 h 64"/>
                <a:gd name="T4" fmla="*/ 15 w 62"/>
                <a:gd name="T5" fmla="*/ 12 h 64"/>
                <a:gd name="T6" fmla="*/ 0 w 62"/>
                <a:gd name="T7" fmla="*/ 0 h 64"/>
                <a:gd name="T8" fmla="*/ 0 w 62"/>
                <a:gd name="T9" fmla="*/ 0 h 64"/>
                <a:gd name="T10" fmla="*/ 0 w 62"/>
                <a:gd name="T11" fmla="*/ 64 h 64"/>
                <a:gd name="T12" fmla="*/ 62 w 62"/>
                <a:gd name="T13" fmla="*/ 55 h 64"/>
                <a:gd name="T14" fmla="*/ 62 w 62"/>
                <a:gd name="T15" fmla="*/ 55 h 64"/>
                <a:gd name="T16" fmla="*/ 50 w 62"/>
                <a:gd name="T17" fmla="*/ 4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64">
                  <a:moveTo>
                    <a:pt x="50" y="43"/>
                  </a:moveTo>
                  <a:lnTo>
                    <a:pt x="15" y="47"/>
                  </a:lnTo>
                  <a:lnTo>
                    <a:pt x="15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4"/>
                  </a:lnTo>
                  <a:lnTo>
                    <a:pt x="62" y="55"/>
                  </a:lnTo>
                  <a:lnTo>
                    <a:pt x="62" y="55"/>
                  </a:lnTo>
                  <a:lnTo>
                    <a:pt x="5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808254" y="4310667"/>
            <a:ext cx="427348" cy="483345"/>
            <a:chOff x="4994016" y="4872552"/>
            <a:chExt cx="406393" cy="459645"/>
          </a:xfrm>
          <a:solidFill>
            <a:schemeClr val="bg1"/>
          </a:solidFill>
        </p:grpSpPr>
        <p:sp>
          <p:nvSpPr>
            <p:cNvPr id="24" name="Freeform 148"/>
            <p:cNvSpPr>
              <a:spLocks noEditPoints="1"/>
            </p:cNvSpPr>
            <p:nvPr/>
          </p:nvSpPr>
          <p:spPr bwMode="auto">
            <a:xfrm>
              <a:off x="5049136" y="4872552"/>
              <a:ext cx="351273" cy="456842"/>
            </a:xfrm>
            <a:custGeom>
              <a:avLst/>
              <a:gdLst>
                <a:gd name="T0" fmla="*/ 157 w 159"/>
                <a:gd name="T1" fmla="*/ 185 h 207"/>
                <a:gd name="T2" fmla="*/ 89 w 159"/>
                <a:gd name="T3" fmla="*/ 79 h 207"/>
                <a:gd name="T4" fmla="*/ 92 w 159"/>
                <a:gd name="T5" fmla="*/ 24 h 207"/>
                <a:gd name="T6" fmla="*/ 42 w 159"/>
                <a:gd name="T7" fmla="*/ 4 h 207"/>
                <a:gd name="T8" fmla="*/ 70 w 159"/>
                <a:gd name="T9" fmla="*/ 48 h 207"/>
                <a:gd name="T10" fmla="*/ 37 w 159"/>
                <a:gd name="T11" fmla="*/ 69 h 207"/>
                <a:gd name="T12" fmla="*/ 10 w 159"/>
                <a:gd name="T13" fmla="*/ 27 h 207"/>
                <a:gd name="T14" fmla="*/ 10 w 159"/>
                <a:gd name="T15" fmla="*/ 77 h 207"/>
                <a:gd name="T16" fmla="*/ 62 w 159"/>
                <a:gd name="T17" fmla="*/ 96 h 207"/>
                <a:gd name="T18" fmla="*/ 130 w 159"/>
                <a:gd name="T19" fmla="*/ 202 h 207"/>
                <a:gd name="T20" fmla="*/ 143 w 159"/>
                <a:gd name="T21" fmla="*/ 205 h 207"/>
                <a:gd name="T22" fmla="*/ 154 w 159"/>
                <a:gd name="T23" fmla="*/ 197 h 207"/>
                <a:gd name="T24" fmla="*/ 157 w 159"/>
                <a:gd name="T25" fmla="*/ 185 h 207"/>
                <a:gd name="T26" fmla="*/ 144 w 159"/>
                <a:gd name="T27" fmla="*/ 193 h 207"/>
                <a:gd name="T28" fmla="*/ 134 w 159"/>
                <a:gd name="T29" fmla="*/ 191 h 207"/>
                <a:gd name="T30" fmla="*/ 137 w 159"/>
                <a:gd name="T31" fmla="*/ 182 h 207"/>
                <a:gd name="T32" fmla="*/ 146 w 159"/>
                <a:gd name="T33" fmla="*/ 184 h 207"/>
                <a:gd name="T34" fmla="*/ 144 w 159"/>
                <a:gd name="T35" fmla="*/ 19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5" name="Freeform 149"/>
            <p:cNvSpPr>
              <a:spLocks noEditPoints="1"/>
            </p:cNvSpPr>
            <p:nvPr/>
          </p:nvSpPr>
          <p:spPr bwMode="auto">
            <a:xfrm>
              <a:off x="4994016" y="5104243"/>
              <a:ext cx="231691" cy="227954"/>
            </a:xfrm>
            <a:custGeom>
              <a:avLst/>
              <a:gdLst>
                <a:gd name="T0" fmla="*/ 91 w 105"/>
                <a:gd name="T1" fmla="*/ 26 h 103"/>
                <a:gd name="T2" fmla="*/ 97 w 105"/>
                <a:gd name="T3" fmla="*/ 20 h 103"/>
                <a:gd name="T4" fmla="*/ 84 w 105"/>
                <a:gd name="T5" fmla="*/ 7 h 103"/>
                <a:gd name="T6" fmla="*/ 78 w 105"/>
                <a:gd name="T7" fmla="*/ 13 h 103"/>
                <a:gd name="T8" fmla="*/ 62 w 105"/>
                <a:gd name="T9" fmla="*/ 7 h 103"/>
                <a:gd name="T10" fmla="*/ 62 w 105"/>
                <a:gd name="T11" fmla="*/ 0 h 103"/>
                <a:gd name="T12" fmla="*/ 43 w 105"/>
                <a:gd name="T13" fmla="*/ 0 h 103"/>
                <a:gd name="T14" fmla="*/ 43 w 105"/>
                <a:gd name="T15" fmla="*/ 7 h 103"/>
                <a:gd name="T16" fmla="*/ 28 w 105"/>
                <a:gd name="T17" fmla="*/ 13 h 103"/>
                <a:gd name="T18" fmla="*/ 22 w 105"/>
                <a:gd name="T19" fmla="*/ 7 h 103"/>
                <a:gd name="T20" fmla="*/ 8 w 105"/>
                <a:gd name="T21" fmla="*/ 20 h 103"/>
                <a:gd name="T22" fmla="*/ 15 w 105"/>
                <a:gd name="T23" fmla="*/ 27 h 103"/>
                <a:gd name="T24" fmla="*/ 8 w 105"/>
                <a:gd name="T25" fmla="*/ 42 h 103"/>
                <a:gd name="T26" fmla="*/ 0 w 105"/>
                <a:gd name="T27" fmla="*/ 42 h 103"/>
                <a:gd name="T28" fmla="*/ 0 w 105"/>
                <a:gd name="T29" fmla="*/ 61 h 103"/>
                <a:gd name="T30" fmla="*/ 9 w 105"/>
                <a:gd name="T31" fmla="*/ 61 h 103"/>
                <a:gd name="T32" fmla="*/ 15 w 105"/>
                <a:gd name="T33" fmla="*/ 76 h 103"/>
                <a:gd name="T34" fmla="*/ 9 w 105"/>
                <a:gd name="T35" fmla="*/ 82 h 103"/>
                <a:gd name="T36" fmla="*/ 22 w 105"/>
                <a:gd name="T37" fmla="*/ 95 h 103"/>
                <a:gd name="T38" fmla="*/ 28 w 105"/>
                <a:gd name="T39" fmla="*/ 89 h 103"/>
                <a:gd name="T40" fmla="*/ 43 w 105"/>
                <a:gd name="T41" fmla="*/ 95 h 103"/>
                <a:gd name="T42" fmla="*/ 43 w 105"/>
                <a:gd name="T43" fmla="*/ 103 h 103"/>
                <a:gd name="T44" fmla="*/ 62 w 105"/>
                <a:gd name="T45" fmla="*/ 103 h 103"/>
                <a:gd name="T46" fmla="*/ 62 w 105"/>
                <a:gd name="T47" fmla="*/ 95 h 103"/>
                <a:gd name="T48" fmla="*/ 77 w 105"/>
                <a:gd name="T49" fmla="*/ 89 h 103"/>
                <a:gd name="T50" fmla="*/ 83 w 105"/>
                <a:gd name="T51" fmla="*/ 95 h 103"/>
                <a:gd name="T52" fmla="*/ 96 w 105"/>
                <a:gd name="T53" fmla="*/ 82 h 103"/>
                <a:gd name="T54" fmla="*/ 91 w 105"/>
                <a:gd name="T55" fmla="*/ 76 h 103"/>
                <a:gd name="T56" fmla="*/ 97 w 105"/>
                <a:gd name="T57" fmla="*/ 61 h 103"/>
                <a:gd name="T58" fmla="*/ 105 w 105"/>
                <a:gd name="T59" fmla="*/ 61 h 103"/>
                <a:gd name="T60" fmla="*/ 105 w 105"/>
                <a:gd name="T61" fmla="*/ 42 h 103"/>
                <a:gd name="T62" fmla="*/ 97 w 105"/>
                <a:gd name="T63" fmla="*/ 42 h 103"/>
                <a:gd name="T64" fmla="*/ 91 w 105"/>
                <a:gd name="T65" fmla="*/ 26 h 103"/>
                <a:gd name="T66" fmla="*/ 53 w 105"/>
                <a:gd name="T67" fmla="*/ 83 h 103"/>
                <a:gd name="T68" fmla="*/ 21 w 105"/>
                <a:gd name="T69" fmla="*/ 51 h 103"/>
                <a:gd name="T70" fmla="*/ 53 w 105"/>
                <a:gd name="T71" fmla="*/ 19 h 103"/>
                <a:gd name="T72" fmla="*/ 85 w 105"/>
                <a:gd name="T73" fmla="*/ 51 h 103"/>
                <a:gd name="T74" fmla="*/ 53 w 105"/>
                <a:gd name="T75" fmla="*/ 8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6" name="Oval 150"/>
            <p:cNvSpPr>
              <a:spLocks noChangeArrowheads="1"/>
            </p:cNvSpPr>
            <p:nvPr/>
          </p:nvSpPr>
          <p:spPr bwMode="auto">
            <a:xfrm>
              <a:off x="5091176" y="5199535"/>
              <a:ext cx="37370" cy="3737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2822835" y="2375390"/>
            <a:ext cx="411014" cy="406775"/>
            <a:chOff x="6967126" y="4092464"/>
            <a:chExt cx="453105" cy="448433"/>
          </a:xfrm>
          <a:solidFill>
            <a:schemeClr val="bg1"/>
          </a:solidFill>
        </p:grpSpPr>
        <p:sp>
          <p:nvSpPr>
            <p:cNvPr id="28" name="Freeform 136"/>
            <p:cNvSpPr/>
            <p:nvPr/>
          </p:nvSpPr>
          <p:spPr bwMode="auto">
            <a:xfrm>
              <a:off x="6967126" y="4343773"/>
              <a:ext cx="453105" cy="197124"/>
            </a:xfrm>
            <a:custGeom>
              <a:avLst/>
              <a:gdLst>
                <a:gd name="T0" fmla="*/ 103 w 205"/>
                <a:gd name="T1" fmla="*/ 19 h 89"/>
                <a:gd name="T2" fmla="*/ 47 w 205"/>
                <a:gd name="T3" fmla="*/ 0 h 89"/>
                <a:gd name="T4" fmla="*/ 0 w 205"/>
                <a:gd name="T5" fmla="*/ 0 h 89"/>
                <a:gd name="T6" fmla="*/ 0 w 205"/>
                <a:gd name="T7" fmla="*/ 67 h 89"/>
                <a:gd name="T8" fmla="*/ 22 w 205"/>
                <a:gd name="T9" fmla="*/ 89 h 89"/>
                <a:gd name="T10" fmla="*/ 183 w 205"/>
                <a:gd name="T11" fmla="*/ 89 h 89"/>
                <a:gd name="T12" fmla="*/ 205 w 205"/>
                <a:gd name="T13" fmla="*/ 67 h 89"/>
                <a:gd name="T14" fmla="*/ 205 w 205"/>
                <a:gd name="T15" fmla="*/ 0 h 89"/>
                <a:gd name="T16" fmla="*/ 158 w 205"/>
                <a:gd name="T17" fmla="*/ 0 h 89"/>
                <a:gd name="T18" fmla="*/ 103 w 205"/>
                <a:gd name="T19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9" name="Freeform 137"/>
            <p:cNvSpPr>
              <a:spLocks noEditPoints="1"/>
            </p:cNvSpPr>
            <p:nvPr/>
          </p:nvSpPr>
          <p:spPr bwMode="auto">
            <a:xfrm>
              <a:off x="6967126" y="4092464"/>
              <a:ext cx="453105" cy="260652"/>
            </a:xfrm>
            <a:custGeom>
              <a:avLst/>
              <a:gdLst>
                <a:gd name="T0" fmla="*/ 183 w 205"/>
                <a:gd name="T1" fmla="*/ 42 h 118"/>
                <a:gd name="T2" fmla="*/ 180 w 205"/>
                <a:gd name="T3" fmla="*/ 42 h 118"/>
                <a:gd name="T4" fmla="*/ 154 w 205"/>
                <a:gd name="T5" fmla="*/ 42 h 118"/>
                <a:gd name="T6" fmla="*/ 154 w 205"/>
                <a:gd name="T7" fmla="*/ 22 h 118"/>
                <a:gd name="T8" fmla="*/ 132 w 205"/>
                <a:gd name="T9" fmla="*/ 0 h 118"/>
                <a:gd name="T10" fmla="*/ 73 w 205"/>
                <a:gd name="T11" fmla="*/ 0 h 118"/>
                <a:gd name="T12" fmla="*/ 51 w 205"/>
                <a:gd name="T13" fmla="*/ 22 h 118"/>
                <a:gd name="T14" fmla="*/ 51 w 205"/>
                <a:gd name="T15" fmla="*/ 42 h 118"/>
                <a:gd name="T16" fmla="*/ 25 w 205"/>
                <a:gd name="T17" fmla="*/ 42 h 118"/>
                <a:gd name="T18" fmla="*/ 22 w 205"/>
                <a:gd name="T19" fmla="*/ 42 h 118"/>
                <a:gd name="T20" fmla="*/ 0 w 205"/>
                <a:gd name="T21" fmla="*/ 64 h 118"/>
                <a:gd name="T22" fmla="*/ 0 w 205"/>
                <a:gd name="T23" fmla="*/ 101 h 118"/>
                <a:gd name="T24" fmla="*/ 54 w 205"/>
                <a:gd name="T25" fmla="*/ 101 h 118"/>
                <a:gd name="T26" fmla="*/ 103 w 205"/>
                <a:gd name="T27" fmla="*/ 118 h 118"/>
                <a:gd name="T28" fmla="*/ 151 w 205"/>
                <a:gd name="T29" fmla="*/ 101 h 118"/>
                <a:gd name="T30" fmla="*/ 205 w 205"/>
                <a:gd name="T31" fmla="*/ 101 h 118"/>
                <a:gd name="T32" fmla="*/ 205 w 205"/>
                <a:gd name="T33" fmla="*/ 64 h 118"/>
                <a:gd name="T34" fmla="*/ 183 w 205"/>
                <a:gd name="T35" fmla="*/ 42 h 118"/>
                <a:gd name="T36" fmla="*/ 67 w 205"/>
                <a:gd name="T37" fmla="*/ 26 h 118"/>
                <a:gd name="T38" fmla="*/ 67 w 205"/>
                <a:gd name="T39" fmla="*/ 22 h 118"/>
                <a:gd name="T40" fmla="*/ 73 w 205"/>
                <a:gd name="T41" fmla="*/ 17 h 118"/>
                <a:gd name="T42" fmla="*/ 132 w 205"/>
                <a:gd name="T43" fmla="*/ 17 h 118"/>
                <a:gd name="T44" fmla="*/ 138 w 205"/>
                <a:gd name="T45" fmla="*/ 22 h 118"/>
                <a:gd name="T46" fmla="*/ 138 w 205"/>
                <a:gd name="T47" fmla="*/ 26 h 118"/>
                <a:gd name="T48" fmla="*/ 138 w 205"/>
                <a:gd name="T49" fmla="*/ 42 h 118"/>
                <a:gd name="T50" fmla="*/ 67 w 205"/>
                <a:gd name="T51" fmla="*/ 42 h 118"/>
                <a:gd name="T52" fmla="*/ 67 w 205"/>
                <a:gd name="T53" fmla="*/ 26 h 118"/>
                <a:gd name="T54" fmla="*/ 101 w 205"/>
                <a:gd name="T55" fmla="*/ 101 h 118"/>
                <a:gd name="T56" fmla="*/ 85 w 205"/>
                <a:gd name="T57" fmla="*/ 86 h 118"/>
                <a:gd name="T58" fmla="*/ 101 w 205"/>
                <a:gd name="T59" fmla="*/ 70 h 118"/>
                <a:gd name="T60" fmla="*/ 117 w 205"/>
                <a:gd name="T61" fmla="*/ 86 h 118"/>
                <a:gd name="T62" fmla="*/ 101 w 205"/>
                <a:gd name="T63" fmla="*/ 10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8876942" y="4358019"/>
            <a:ext cx="428109" cy="460711"/>
            <a:chOff x="7005429" y="4859473"/>
            <a:chExt cx="466184" cy="501686"/>
          </a:xfrm>
          <a:solidFill>
            <a:schemeClr val="bg1"/>
          </a:solidFill>
        </p:grpSpPr>
        <p:sp>
          <p:nvSpPr>
            <p:cNvPr id="31" name="Freeform 154"/>
            <p:cNvSpPr/>
            <p:nvPr/>
          </p:nvSpPr>
          <p:spPr bwMode="auto">
            <a:xfrm>
              <a:off x="7146499" y="5285485"/>
              <a:ext cx="50449" cy="46712"/>
            </a:xfrm>
            <a:custGeom>
              <a:avLst/>
              <a:gdLst>
                <a:gd name="T0" fmla="*/ 16 w 23"/>
                <a:gd name="T1" fmla="*/ 0 h 21"/>
                <a:gd name="T2" fmla="*/ 16 w 23"/>
                <a:gd name="T3" fmla="*/ 4 h 21"/>
                <a:gd name="T4" fmla="*/ 19 w 23"/>
                <a:gd name="T5" fmla="*/ 11 h 21"/>
                <a:gd name="T6" fmla="*/ 10 w 23"/>
                <a:gd name="T7" fmla="*/ 17 h 21"/>
                <a:gd name="T8" fmla="*/ 4 w 23"/>
                <a:gd name="T9" fmla="*/ 9 h 21"/>
                <a:gd name="T10" fmla="*/ 6 w 23"/>
                <a:gd name="T11" fmla="*/ 5 h 21"/>
                <a:gd name="T12" fmla="*/ 6 w 23"/>
                <a:gd name="T13" fmla="*/ 0 h 21"/>
                <a:gd name="T14" fmla="*/ 0 w 23"/>
                <a:gd name="T15" fmla="*/ 10 h 21"/>
                <a:gd name="T16" fmla="*/ 11 w 23"/>
                <a:gd name="T17" fmla="*/ 21 h 21"/>
                <a:gd name="T18" fmla="*/ 23 w 23"/>
                <a:gd name="T19" fmla="*/ 10 h 21"/>
                <a:gd name="T20" fmla="*/ 16 w 23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21">
                  <a:moveTo>
                    <a:pt x="16" y="0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8" y="5"/>
                    <a:pt x="19" y="8"/>
                    <a:pt x="19" y="11"/>
                  </a:cubicBezTo>
                  <a:cubicBezTo>
                    <a:pt x="18" y="15"/>
                    <a:pt x="15" y="18"/>
                    <a:pt x="10" y="17"/>
                  </a:cubicBezTo>
                  <a:cubicBezTo>
                    <a:pt x="6" y="17"/>
                    <a:pt x="3" y="13"/>
                    <a:pt x="4" y="9"/>
                  </a:cubicBezTo>
                  <a:cubicBezTo>
                    <a:pt x="4" y="7"/>
                    <a:pt x="5" y="6"/>
                    <a:pt x="6" y="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0" y="6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8" y="21"/>
                    <a:pt x="23" y="16"/>
                    <a:pt x="23" y="10"/>
                  </a:cubicBezTo>
                  <a:cubicBezTo>
                    <a:pt x="23" y="5"/>
                    <a:pt x="20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Rectangle 155"/>
            <p:cNvSpPr>
              <a:spLocks noChangeArrowheads="1"/>
            </p:cNvSpPr>
            <p:nvPr/>
          </p:nvSpPr>
          <p:spPr bwMode="auto">
            <a:xfrm>
              <a:off x="7166118" y="5278945"/>
              <a:ext cx="9342" cy="3269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Freeform 156"/>
            <p:cNvSpPr>
              <a:spLocks noEditPoints="1"/>
            </p:cNvSpPr>
            <p:nvPr/>
          </p:nvSpPr>
          <p:spPr bwMode="auto">
            <a:xfrm>
              <a:off x="7044667" y="4940751"/>
              <a:ext cx="260652" cy="260652"/>
            </a:xfrm>
            <a:custGeom>
              <a:avLst/>
              <a:gdLst>
                <a:gd name="T0" fmla="*/ 24 w 118"/>
                <a:gd name="T1" fmla="*/ 19 h 118"/>
                <a:gd name="T2" fmla="*/ 19 w 118"/>
                <a:gd name="T3" fmla="*/ 94 h 118"/>
                <a:gd name="T4" fmla="*/ 94 w 118"/>
                <a:gd name="T5" fmla="*/ 99 h 118"/>
                <a:gd name="T6" fmla="*/ 99 w 118"/>
                <a:gd name="T7" fmla="*/ 24 h 118"/>
                <a:gd name="T8" fmla="*/ 24 w 118"/>
                <a:gd name="T9" fmla="*/ 19 h 118"/>
                <a:gd name="T10" fmla="*/ 64 w 118"/>
                <a:gd name="T11" fmla="*/ 84 h 118"/>
                <a:gd name="T12" fmla="*/ 64 w 118"/>
                <a:gd name="T13" fmla="*/ 93 h 118"/>
                <a:gd name="T14" fmla="*/ 56 w 118"/>
                <a:gd name="T15" fmla="*/ 93 h 118"/>
                <a:gd name="T16" fmla="*/ 56 w 118"/>
                <a:gd name="T17" fmla="*/ 85 h 118"/>
                <a:gd name="T18" fmla="*/ 41 w 118"/>
                <a:gd name="T19" fmla="*/ 81 h 118"/>
                <a:gd name="T20" fmla="*/ 43 w 118"/>
                <a:gd name="T21" fmla="*/ 71 h 118"/>
                <a:gd name="T22" fmla="*/ 58 w 118"/>
                <a:gd name="T23" fmla="*/ 75 h 118"/>
                <a:gd name="T24" fmla="*/ 66 w 118"/>
                <a:gd name="T25" fmla="*/ 70 h 118"/>
                <a:gd name="T26" fmla="*/ 57 w 118"/>
                <a:gd name="T27" fmla="*/ 62 h 118"/>
                <a:gd name="T28" fmla="*/ 41 w 118"/>
                <a:gd name="T29" fmla="*/ 46 h 118"/>
                <a:gd name="T30" fmla="*/ 56 w 118"/>
                <a:gd name="T31" fmla="*/ 31 h 118"/>
                <a:gd name="T32" fmla="*/ 56 w 118"/>
                <a:gd name="T33" fmla="*/ 23 h 118"/>
                <a:gd name="T34" fmla="*/ 64 w 118"/>
                <a:gd name="T35" fmla="*/ 23 h 118"/>
                <a:gd name="T36" fmla="*/ 64 w 118"/>
                <a:gd name="T37" fmla="*/ 30 h 118"/>
                <a:gd name="T38" fmla="*/ 77 w 118"/>
                <a:gd name="T39" fmla="*/ 33 h 118"/>
                <a:gd name="T40" fmla="*/ 74 w 118"/>
                <a:gd name="T41" fmla="*/ 43 h 118"/>
                <a:gd name="T42" fmla="*/ 62 w 118"/>
                <a:gd name="T43" fmla="*/ 40 h 118"/>
                <a:gd name="T44" fmla="*/ 55 w 118"/>
                <a:gd name="T45" fmla="*/ 45 h 118"/>
                <a:gd name="T46" fmla="*/ 65 w 118"/>
                <a:gd name="T47" fmla="*/ 52 h 118"/>
                <a:gd name="T48" fmla="*/ 79 w 118"/>
                <a:gd name="T49" fmla="*/ 69 h 118"/>
                <a:gd name="T50" fmla="*/ 64 w 118"/>
                <a:gd name="T51" fmla="*/ 8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8" h="118">
                  <a:moveTo>
                    <a:pt x="24" y="19"/>
                  </a:moveTo>
                  <a:cubicBezTo>
                    <a:pt x="2" y="39"/>
                    <a:pt x="0" y="72"/>
                    <a:pt x="19" y="94"/>
                  </a:cubicBezTo>
                  <a:cubicBezTo>
                    <a:pt x="38" y="116"/>
                    <a:pt x="72" y="118"/>
                    <a:pt x="94" y="99"/>
                  </a:cubicBezTo>
                  <a:cubicBezTo>
                    <a:pt x="115" y="79"/>
                    <a:pt x="118" y="46"/>
                    <a:pt x="99" y="24"/>
                  </a:cubicBezTo>
                  <a:cubicBezTo>
                    <a:pt x="79" y="2"/>
                    <a:pt x="46" y="0"/>
                    <a:pt x="24" y="19"/>
                  </a:cubicBezTo>
                  <a:close/>
                  <a:moveTo>
                    <a:pt x="64" y="84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0" y="85"/>
                    <a:pt x="44" y="83"/>
                    <a:pt x="41" y="8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7" y="73"/>
                    <a:pt x="52" y="75"/>
                    <a:pt x="58" y="75"/>
                  </a:cubicBezTo>
                  <a:cubicBezTo>
                    <a:pt x="63" y="75"/>
                    <a:pt x="66" y="73"/>
                    <a:pt x="66" y="70"/>
                  </a:cubicBezTo>
                  <a:cubicBezTo>
                    <a:pt x="66" y="66"/>
                    <a:pt x="63" y="64"/>
                    <a:pt x="57" y="62"/>
                  </a:cubicBezTo>
                  <a:cubicBezTo>
                    <a:pt x="48" y="59"/>
                    <a:pt x="41" y="55"/>
                    <a:pt x="41" y="46"/>
                  </a:cubicBezTo>
                  <a:cubicBezTo>
                    <a:pt x="41" y="39"/>
                    <a:pt x="47" y="33"/>
                    <a:pt x="56" y="31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70" y="30"/>
                    <a:pt x="74" y="32"/>
                    <a:pt x="77" y="3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2" y="42"/>
                    <a:pt x="68" y="40"/>
                    <a:pt x="62" y="40"/>
                  </a:cubicBezTo>
                  <a:cubicBezTo>
                    <a:pt x="56" y="40"/>
                    <a:pt x="55" y="42"/>
                    <a:pt x="55" y="45"/>
                  </a:cubicBezTo>
                  <a:cubicBezTo>
                    <a:pt x="55" y="48"/>
                    <a:pt x="58" y="50"/>
                    <a:pt x="65" y="52"/>
                  </a:cubicBezTo>
                  <a:cubicBezTo>
                    <a:pt x="75" y="56"/>
                    <a:pt x="79" y="61"/>
                    <a:pt x="79" y="69"/>
                  </a:cubicBezTo>
                  <a:cubicBezTo>
                    <a:pt x="79" y="76"/>
                    <a:pt x="74" y="83"/>
                    <a:pt x="6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4" name="Freeform 157"/>
            <p:cNvSpPr>
              <a:spLocks noEditPoints="1"/>
            </p:cNvSpPr>
            <p:nvPr/>
          </p:nvSpPr>
          <p:spPr bwMode="auto">
            <a:xfrm>
              <a:off x="7005429" y="4859473"/>
              <a:ext cx="338194" cy="501686"/>
            </a:xfrm>
            <a:custGeom>
              <a:avLst/>
              <a:gdLst>
                <a:gd name="T0" fmla="*/ 138 w 153"/>
                <a:gd name="T1" fmla="*/ 177 h 227"/>
                <a:gd name="T2" fmla="*/ 16 w 153"/>
                <a:gd name="T3" fmla="*/ 177 h 227"/>
                <a:gd name="T4" fmla="*/ 16 w 153"/>
                <a:gd name="T5" fmla="*/ 16 h 227"/>
                <a:gd name="T6" fmla="*/ 138 w 153"/>
                <a:gd name="T7" fmla="*/ 16 h 227"/>
                <a:gd name="T8" fmla="*/ 138 w 153"/>
                <a:gd name="T9" fmla="*/ 103 h 227"/>
                <a:gd name="T10" fmla="*/ 139 w 153"/>
                <a:gd name="T11" fmla="*/ 102 h 227"/>
                <a:gd name="T12" fmla="*/ 153 w 153"/>
                <a:gd name="T13" fmla="*/ 94 h 227"/>
                <a:gd name="T14" fmla="*/ 153 w 153"/>
                <a:gd name="T15" fmla="*/ 13 h 227"/>
                <a:gd name="T16" fmla="*/ 141 w 153"/>
                <a:gd name="T17" fmla="*/ 0 h 227"/>
                <a:gd name="T18" fmla="*/ 12 w 153"/>
                <a:gd name="T19" fmla="*/ 0 h 227"/>
                <a:gd name="T20" fmla="*/ 0 w 153"/>
                <a:gd name="T21" fmla="*/ 13 h 227"/>
                <a:gd name="T22" fmla="*/ 0 w 153"/>
                <a:gd name="T23" fmla="*/ 215 h 227"/>
                <a:gd name="T24" fmla="*/ 12 w 153"/>
                <a:gd name="T25" fmla="*/ 227 h 227"/>
                <a:gd name="T26" fmla="*/ 141 w 153"/>
                <a:gd name="T27" fmla="*/ 227 h 227"/>
                <a:gd name="T28" fmla="*/ 153 w 153"/>
                <a:gd name="T29" fmla="*/ 215 h 227"/>
                <a:gd name="T30" fmla="*/ 153 w 153"/>
                <a:gd name="T31" fmla="*/ 176 h 227"/>
                <a:gd name="T32" fmla="*/ 138 w 153"/>
                <a:gd name="T33" fmla="*/ 166 h 227"/>
                <a:gd name="T34" fmla="*/ 138 w 153"/>
                <a:gd name="T35" fmla="*/ 177 h 227"/>
                <a:gd name="T36" fmla="*/ 75 w 153"/>
                <a:gd name="T37" fmla="*/ 221 h 227"/>
                <a:gd name="T38" fmla="*/ 56 w 153"/>
                <a:gd name="T39" fmla="*/ 201 h 227"/>
                <a:gd name="T40" fmla="*/ 75 w 153"/>
                <a:gd name="T41" fmla="*/ 182 h 227"/>
                <a:gd name="T42" fmla="*/ 95 w 153"/>
                <a:gd name="T43" fmla="*/ 201 h 227"/>
                <a:gd name="T44" fmla="*/ 75 w 153"/>
                <a:gd name="T45" fmla="*/ 221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227">
                  <a:moveTo>
                    <a:pt x="138" y="177"/>
                  </a:moveTo>
                  <a:cubicBezTo>
                    <a:pt x="16" y="177"/>
                    <a:pt x="16" y="177"/>
                    <a:pt x="16" y="17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103"/>
                    <a:pt x="138" y="103"/>
                    <a:pt x="138" y="103"/>
                  </a:cubicBezTo>
                  <a:cubicBezTo>
                    <a:pt x="138" y="103"/>
                    <a:pt x="139" y="102"/>
                    <a:pt x="139" y="102"/>
                  </a:cubicBezTo>
                  <a:cubicBezTo>
                    <a:pt x="144" y="98"/>
                    <a:pt x="148" y="95"/>
                    <a:pt x="153" y="9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6"/>
                    <a:pt x="148" y="0"/>
                    <a:pt x="14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22"/>
                    <a:pt x="6" y="227"/>
                    <a:pt x="12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8" y="227"/>
                    <a:pt x="153" y="222"/>
                    <a:pt x="153" y="215"/>
                  </a:cubicBezTo>
                  <a:cubicBezTo>
                    <a:pt x="153" y="176"/>
                    <a:pt x="153" y="176"/>
                    <a:pt x="153" y="176"/>
                  </a:cubicBezTo>
                  <a:cubicBezTo>
                    <a:pt x="148" y="174"/>
                    <a:pt x="142" y="170"/>
                    <a:pt x="138" y="166"/>
                  </a:cubicBezTo>
                  <a:lnTo>
                    <a:pt x="138" y="177"/>
                  </a:lnTo>
                  <a:close/>
                  <a:moveTo>
                    <a:pt x="75" y="221"/>
                  </a:moveTo>
                  <a:cubicBezTo>
                    <a:pt x="65" y="221"/>
                    <a:pt x="56" y="212"/>
                    <a:pt x="56" y="201"/>
                  </a:cubicBezTo>
                  <a:cubicBezTo>
                    <a:pt x="56" y="191"/>
                    <a:pt x="65" y="182"/>
                    <a:pt x="75" y="182"/>
                  </a:cubicBezTo>
                  <a:cubicBezTo>
                    <a:pt x="86" y="182"/>
                    <a:pt x="95" y="191"/>
                    <a:pt x="95" y="201"/>
                  </a:cubicBezTo>
                  <a:cubicBezTo>
                    <a:pt x="95" y="212"/>
                    <a:pt x="86" y="221"/>
                    <a:pt x="75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5" name="Freeform 158"/>
            <p:cNvSpPr>
              <a:spLocks noEditPoints="1"/>
            </p:cNvSpPr>
            <p:nvPr/>
          </p:nvSpPr>
          <p:spPr bwMode="auto">
            <a:xfrm>
              <a:off x="7281029" y="5062202"/>
              <a:ext cx="190584" cy="190584"/>
            </a:xfrm>
            <a:custGeom>
              <a:avLst/>
              <a:gdLst>
                <a:gd name="T0" fmla="*/ 72 w 86"/>
                <a:gd name="T1" fmla="*/ 17 h 86"/>
                <a:gd name="T2" fmla="*/ 18 w 86"/>
                <a:gd name="T3" fmla="*/ 14 h 86"/>
                <a:gd name="T4" fmla="*/ 14 w 86"/>
                <a:gd name="T5" fmla="*/ 68 h 86"/>
                <a:gd name="T6" fmla="*/ 69 w 86"/>
                <a:gd name="T7" fmla="*/ 72 h 86"/>
                <a:gd name="T8" fmla="*/ 72 w 86"/>
                <a:gd name="T9" fmla="*/ 17 h 86"/>
                <a:gd name="T10" fmla="*/ 46 w 86"/>
                <a:gd name="T11" fmla="*/ 63 h 86"/>
                <a:gd name="T12" fmla="*/ 46 w 86"/>
                <a:gd name="T13" fmla="*/ 70 h 86"/>
                <a:gd name="T14" fmla="*/ 40 w 86"/>
                <a:gd name="T15" fmla="*/ 70 h 86"/>
                <a:gd name="T16" fmla="*/ 40 w 86"/>
                <a:gd name="T17" fmla="*/ 64 h 86"/>
                <a:gd name="T18" fmla="*/ 28 w 86"/>
                <a:gd name="T19" fmla="*/ 61 h 86"/>
                <a:gd name="T20" fmla="*/ 30 w 86"/>
                <a:gd name="T21" fmla="*/ 53 h 86"/>
                <a:gd name="T22" fmla="*/ 41 w 86"/>
                <a:gd name="T23" fmla="*/ 56 h 86"/>
                <a:gd name="T24" fmla="*/ 48 w 86"/>
                <a:gd name="T25" fmla="*/ 52 h 86"/>
                <a:gd name="T26" fmla="*/ 41 w 86"/>
                <a:gd name="T27" fmla="*/ 46 h 86"/>
                <a:gd name="T28" fmla="*/ 29 w 86"/>
                <a:gd name="T29" fmla="*/ 34 h 86"/>
                <a:gd name="T30" fmla="*/ 40 w 86"/>
                <a:gd name="T31" fmla="*/ 22 h 86"/>
                <a:gd name="T32" fmla="*/ 40 w 86"/>
                <a:gd name="T33" fmla="*/ 15 h 86"/>
                <a:gd name="T34" fmla="*/ 47 w 86"/>
                <a:gd name="T35" fmla="*/ 15 h 86"/>
                <a:gd name="T36" fmla="*/ 47 w 86"/>
                <a:gd name="T37" fmla="*/ 21 h 86"/>
                <a:gd name="T38" fmla="*/ 56 w 86"/>
                <a:gd name="T39" fmla="*/ 23 h 86"/>
                <a:gd name="T40" fmla="*/ 54 w 86"/>
                <a:gd name="T41" fmla="*/ 31 h 86"/>
                <a:gd name="T42" fmla="*/ 45 w 86"/>
                <a:gd name="T43" fmla="*/ 29 h 86"/>
                <a:gd name="T44" fmla="*/ 39 w 86"/>
                <a:gd name="T45" fmla="*/ 32 h 86"/>
                <a:gd name="T46" fmla="*/ 47 w 86"/>
                <a:gd name="T47" fmla="*/ 38 h 86"/>
                <a:gd name="T48" fmla="*/ 58 w 86"/>
                <a:gd name="T49" fmla="*/ 51 h 86"/>
                <a:gd name="T50" fmla="*/ 46 w 86"/>
                <a:gd name="T51" fmla="*/ 6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6" h="86">
                  <a:moveTo>
                    <a:pt x="72" y="17"/>
                  </a:moveTo>
                  <a:cubicBezTo>
                    <a:pt x="58" y="1"/>
                    <a:pt x="34" y="0"/>
                    <a:pt x="18" y="14"/>
                  </a:cubicBezTo>
                  <a:cubicBezTo>
                    <a:pt x="2" y="28"/>
                    <a:pt x="0" y="52"/>
                    <a:pt x="14" y="68"/>
                  </a:cubicBezTo>
                  <a:cubicBezTo>
                    <a:pt x="28" y="84"/>
                    <a:pt x="53" y="86"/>
                    <a:pt x="69" y="72"/>
                  </a:cubicBezTo>
                  <a:cubicBezTo>
                    <a:pt x="85" y="58"/>
                    <a:pt x="86" y="33"/>
                    <a:pt x="72" y="17"/>
                  </a:cubicBezTo>
                  <a:close/>
                  <a:moveTo>
                    <a:pt x="46" y="63"/>
                  </a:moveTo>
                  <a:cubicBezTo>
                    <a:pt x="46" y="70"/>
                    <a:pt x="46" y="70"/>
                    <a:pt x="46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5" y="64"/>
                    <a:pt x="31" y="62"/>
                    <a:pt x="28" y="61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3" y="55"/>
                    <a:pt x="37" y="56"/>
                    <a:pt x="41" y="56"/>
                  </a:cubicBezTo>
                  <a:cubicBezTo>
                    <a:pt x="45" y="56"/>
                    <a:pt x="48" y="54"/>
                    <a:pt x="48" y="52"/>
                  </a:cubicBezTo>
                  <a:cubicBezTo>
                    <a:pt x="48" y="49"/>
                    <a:pt x="46" y="48"/>
                    <a:pt x="41" y="46"/>
                  </a:cubicBezTo>
                  <a:cubicBezTo>
                    <a:pt x="34" y="44"/>
                    <a:pt x="29" y="40"/>
                    <a:pt x="29" y="34"/>
                  </a:cubicBezTo>
                  <a:cubicBezTo>
                    <a:pt x="29" y="28"/>
                    <a:pt x="33" y="23"/>
                    <a:pt x="40" y="22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1" y="21"/>
                    <a:pt x="54" y="22"/>
                    <a:pt x="56" y="23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0"/>
                    <a:pt x="50" y="29"/>
                    <a:pt x="45" y="29"/>
                  </a:cubicBezTo>
                  <a:cubicBezTo>
                    <a:pt x="40" y="29"/>
                    <a:pt x="39" y="31"/>
                    <a:pt x="39" y="32"/>
                  </a:cubicBezTo>
                  <a:cubicBezTo>
                    <a:pt x="39" y="35"/>
                    <a:pt x="41" y="36"/>
                    <a:pt x="47" y="38"/>
                  </a:cubicBezTo>
                  <a:cubicBezTo>
                    <a:pt x="55" y="41"/>
                    <a:pt x="58" y="45"/>
                    <a:pt x="58" y="51"/>
                  </a:cubicBezTo>
                  <a:cubicBezTo>
                    <a:pt x="58" y="57"/>
                    <a:pt x="54" y="62"/>
                    <a:pt x="46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36" name="文本框 35"/>
          <p:cNvSpPr txBox="1">
            <a:spLocks noChangeArrowheads="1"/>
          </p:cNvSpPr>
          <p:nvPr/>
        </p:nvSpPr>
        <p:spPr bwMode="auto">
          <a:xfrm>
            <a:off x="6232525" y="3125788"/>
            <a:ext cx="22365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>
            <a:spLocks noChangeArrowheads="1"/>
          </p:cNvSpPr>
          <p:nvPr/>
        </p:nvSpPr>
        <p:spPr bwMode="auto">
          <a:xfrm>
            <a:off x="2262188" y="3092450"/>
            <a:ext cx="22365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>
            <a:spLocks noChangeArrowheads="1"/>
          </p:cNvSpPr>
          <p:nvPr/>
        </p:nvSpPr>
        <p:spPr bwMode="auto">
          <a:xfrm>
            <a:off x="4217988" y="5033963"/>
            <a:ext cx="22365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>
            <a:spLocks noChangeArrowheads="1"/>
          </p:cNvSpPr>
          <p:nvPr/>
        </p:nvSpPr>
        <p:spPr bwMode="auto">
          <a:xfrm>
            <a:off x="8278813" y="5013325"/>
            <a:ext cx="22365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方正姚体" panose="02010601030101010101" pitchFamily="2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600" b="1" dirty="0">
              <a:solidFill>
                <a:schemeClr val="bg1"/>
              </a:solidFill>
              <a:latin typeface="方正姚体" panose="02010601030101010101" pitchFamily="2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187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9923" y="311221"/>
            <a:ext cx="480000" cy="480000"/>
            <a:chOff x="359371" y="380669"/>
            <a:chExt cx="480000" cy="480000"/>
          </a:xfrm>
        </p:grpSpPr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59371" y="380669"/>
              <a:ext cx="480000" cy="480000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431371" y="452669"/>
              <a:ext cx="336000" cy="336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noFill/>
            </a:ln>
            <a:effectLst>
              <a:outerShdw blurRad="190500" sx="105000" sy="105000" algn="ctr" rotWithShape="0">
                <a:schemeClr val="tx1">
                  <a:lumMod val="75000"/>
                  <a:lumOff val="2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600" spc="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9"/>
          <p:cNvSpPr txBox="1"/>
          <p:nvPr/>
        </p:nvSpPr>
        <p:spPr>
          <a:xfrm>
            <a:off x="841923" y="251403"/>
            <a:ext cx="4991718" cy="561672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3200" spc="300" dirty="0" smtClean="0">
                <a:solidFill>
                  <a:srgbClr val="1E4A7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一、此处添加章节标题</a:t>
            </a:r>
            <a:endParaRPr lang="zh-CN" altLang="en-US" sz="3200" spc="300" dirty="0">
              <a:solidFill>
                <a:srgbClr val="1E4A7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389063" y="2366963"/>
            <a:ext cx="2165350" cy="2165350"/>
          </a:xfrm>
          <a:prstGeom prst="ellipse">
            <a:avLst/>
          </a:pr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3802063" y="2366963"/>
            <a:ext cx="2163762" cy="2165350"/>
          </a:xfrm>
          <a:prstGeom prst="ellipse">
            <a:avLst/>
          </a:pr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6213475" y="2366963"/>
            <a:ext cx="2163763" cy="2165350"/>
          </a:xfrm>
          <a:prstGeom prst="ellipse">
            <a:avLst/>
          </a:pr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8624888" y="2366963"/>
            <a:ext cx="2163762" cy="2165350"/>
          </a:xfrm>
          <a:prstGeom prst="ellipse">
            <a:avLst/>
          </a:prstGeom>
          <a:solidFill>
            <a:srgbClr val="1E4A7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248025" y="3033713"/>
            <a:ext cx="831850" cy="831850"/>
          </a:xfrm>
          <a:prstGeom prst="ellipse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5673725" y="3033713"/>
            <a:ext cx="831850" cy="831850"/>
          </a:xfrm>
          <a:prstGeom prst="ellipse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8085138" y="3033713"/>
            <a:ext cx="831850" cy="831850"/>
          </a:xfrm>
          <a:prstGeom prst="ellipse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512742" y="3325388"/>
            <a:ext cx="301753" cy="288591"/>
            <a:chOff x="1004888" y="993775"/>
            <a:chExt cx="2438400" cy="2332038"/>
          </a:xfrm>
          <a:solidFill>
            <a:srgbClr val="FEFEFE"/>
          </a:solidFill>
          <a:effectLst/>
        </p:grpSpPr>
        <p:sp>
          <p:nvSpPr>
            <p:cNvPr id="14" name="Freeform 25"/>
            <p:cNvSpPr/>
            <p:nvPr/>
          </p:nvSpPr>
          <p:spPr bwMode="auto">
            <a:xfrm>
              <a:off x="1898651" y="2670175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" name="任意多边形 14"/>
            <p:cNvSpPr>
              <a:spLocks noChangeArrowheads="1"/>
            </p:cNvSpPr>
            <p:nvPr/>
          </p:nvSpPr>
          <p:spPr bwMode="auto">
            <a:xfrm>
              <a:off x="1004888" y="993775"/>
              <a:ext cx="2438400" cy="1774825"/>
            </a:xfrm>
            <a:custGeom>
              <a:avLst/>
              <a:gdLst>
                <a:gd name="connsiteX0" fmla="*/ 290196 w 2438400"/>
                <a:gd name="connsiteY0" fmla="*/ 0 h 1774825"/>
                <a:gd name="connsiteX1" fmla="*/ 2151973 w 2438400"/>
                <a:gd name="connsiteY1" fmla="*/ 0 h 1774825"/>
                <a:gd name="connsiteX2" fmla="*/ 2438400 w 2438400"/>
                <a:gd name="connsiteY2" fmla="*/ 286384 h 1774825"/>
                <a:gd name="connsiteX3" fmla="*/ 2438400 w 2438400"/>
                <a:gd name="connsiteY3" fmla="*/ 1484673 h 1774825"/>
                <a:gd name="connsiteX4" fmla="*/ 2151973 w 2438400"/>
                <a:gd name="connsiteY4" fmla="*/ 1774825 h 1774825"/>
                <a:gd name="connsiteX5" fmla="*/ 290196 w 2438400"/>
                <a:gd name="connsiteY5" fmla="*/ 1774825 h 1774825"/>
                <a:gd name="connsiteX6" fmla="*/ 0 w 2438400"/>
                <a:gd name="connsiteY6" fmla="*/ 1484673 h 1774825"/>
                <a:gd name="connsiteX7" fmla="*/ 0 w 2438400"/>
                <a:gd name="connsiteY7" fmla="*/ 286384 h 1774825"/>
                <a:gd name="connsiteX8" fmla="*/ 290196 w 2438400"/>
                <a:gd name="connsiteY8" fmla="*/ 0 h 1774825"/>
                <a:gd name="connsiteX9" fmla="*/ 471488 w 2438400"/>
                <a:gd name="connsiteY9" fmla="*/ 425450 h 1774825"/>
                <a:gd name="connsiteX10" fmla="*/ 471488 w 2438400"/>
                <a:gd name="connsiteY10" fmla="*/ 598488 h 1774825"/>
                <a:gd name="connsiteX11" fmla="*/ 1971676 w 2438400"/>
                <a:gd name="connsiteY11" fmla="*/ 598488 h 1774825"/>
                <a:gd name="connsiteX12" fmla="*/ 1971676 w 2438400"/>
                <a:gd name="connsiteY12" fmla="*/ 425450 h 1774825"/>
                <a:gd name="connsiteX13" fmla="*/ 471488 w 2438400"/>
                <a:gd name="connsiteY13" fmla="*/ 425450 h 1774825"/>
                <a:gd name="connsiteX14" fmla="*/ 471488 w 2438400"/>
                <a:gd name="connsiteY14" fmla="*/ 801688 h 1774825"/>
                <a:gd name="connsiteX15" fmla="*/ 471488 w 2438400"/>
                <a:gd name="connsiteY15" fmla="*/ 971551 h 1774825"/>
                <a:gd name="connsiteX16" fmla="*/ 1971676 w 2438400"/>
                <a:gd name="connsiteY16" fmla="*/ 971551 h 1774825"/>
                <a:gd name="connsiteX17" fmla="*/ 1971676 w 2438400"/>
                <a:gd name="connsiteY17" fmla="*/ 801688 h 1774825"/>
                <a:gd name="connsiteX18" fmla="*/ 471488 w 2438400"/>
                <a:gd name="connsiteY18" fmla="*/ 801688 h 1774825"/>
                <a:gd name="connsiteX19" fmla="*/ 471488 w 2438400"/>
                <a:gd name="connsiteY19" fmla="*/ 1174750 h 1774825"/>
                <a:gd name="connsiteX20" fmla="*/ 471488 w 2438400"/>
                <a:gd name="connsiteY20" fmla="*/ 1347788 h 1774825"/>
                <a:gd name="connsiteX21" fmla="*/ 1971676 w 2438400"/>
                <a:gd name="connsiteY21" fmla="*/ 1347788 h 1774825"/>
                <a:gd name="connsiteX22" fmla="*/ 1971676 w 2438400"/>
                <a:gd name="connsiteY22" fmla="*/ 1174750 h 1774825"/>
                <a:gd name="connsiteX23" fmla="*/ 471488 w 2438400"/>
                <a:gd name="connsiteY23" fmla="*/ 1174750 h 177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299330" y="3295911"/>
            <a:ext cx="403410" cy="306513"/>
            <a:chOff x="4268086" y="4221191"/>
            <a:chExt cx="509646" cy="387231"/>
          </a:xfrm>
          <a:solidFill>
            <a:srgbClr val="FEFEFE"/>
          </a:solidFill>
          <a:effectLst/>
        </p:grpSpPr>
        <p:sp>
          <p:nvSpPr>
            <p:cNvPr id="17" name="Freeform 20"/>
            <p:cNvSpPr>
              <a:spLocks noEditPoints="1"/>
            </p:cNvSpPr>
            <p:nvPr/>
          </p:nvSpPr>
          <p:spPr bwMode="auto">
            <a:xfrm>
              <a:off x="4268086" y="4273030"/>
              <a:ext cx="337890" cy="335392"/>
            </a:xfrm>
            <a:custGeom>
              <a:avLst/>
              <a:gdLst>
                <a:gd name="T0" fmla="*/ 229 w 229"/>
                <a:gd name="T1" fmla="*/ 128 h 227"/>
                <a:gd name="T2" fmla="*/ 229 w 229"/>
                <a:gd name="T3" fmla="*/ 98 h 227"/>
                <a:gd name="T4" fmla="*/ 206 w 229"/>
                <a:gd name="T5" fmla="*/ 93 h 227"/>
                <a:gd name="T6" fmla="*/ 200 w 229"/>
                <a:gd name="T7" fmla="*/ 76 h 227"/>
                <a:gd name="T8" fmla="*/ 216 w 229"/>
                <a:gd name="T9" fmla="*/ 58 h 227"/>
                <a:gd name="T10" fmla="*/ 198 w 229"/>
                <a:gd name="T11" fmla="*/ 34 h 227"/>
                <a:gd name="T12" fmla="*/ 176 w 229"/>
                <a:gd name="T13" fmla="*/ 44 h 227"/>
                <a:gd name="T14" fmla="*/ 161 w 229"/>
                <a:gd name="T15" fmla="*/ 33 h 227"/>
                <a:gd name="T16" fmla="*/ 164 w 229"/>
                <a:gd name="T17" fmla="*/ 9 h 227"/>
                <a:gd name="T18" fmla="*/ 135 w 229"/>
                <a:gd name="T19" fmla="*/ 0 h 227"/>
                <a:gd name="T20" fmla="*/ 123 w 229"/>
                <a:gd name="T21" fmla="*/ 20 h 227"/>
                <a:gd name="T22" fmla="*/ 114 w 229"/>
                <a:gd name="T23" fmla="*/ 20 h 227"/>
                <a:gd name="T24" fmla="*/ 105 w 229"/>
                <a:gd name="T25" fmla="*/ 20 h 227"/>
                <a:gd name="T26" fmla="*/ 93 w 229"/>
                <a:gd name="T27" fmla="*/ 0 h 227"/>
                <a:gd name="T28" fmla="*/ 65 w 229"/>
                <a:gd name="T29" fmla="*/ 9 h 227"/>
                <a:gd name="T30" fmla="*/ 67 w 229"/>
                <a:gd name="T31" fmla="*/ 33 h 227"/>
                <a:gd name="T32" fmla="*/ 52 w 229"/>
                <a:gd name="T33" fmla="*/ 44 h 227"/>
                <a:gd name="T34" fmla="*/ 30 w 229"/>
                <a:gd name="T35" fmla="*/ 34 h 227"/>
                <a:gd name="T36" fmla="*/ 13 w 229"/>
                <a:gd name="T37" fmla="*/ 58 h 227"/>
                <a:gd name="T38" fmla="*/ 29 w 229"/>
                <a:gd name="T39" fmla="*/ 76 h 227"/>
                <a:gd name="T40" fmla="*/ 23 w 229"/>
                <a:gd name="T41" fmla="*/ 94 h 227"/>
                <a:gd name="T42" fmla="*/ 0 w 229"/>
                <a:gd name="T43" fmla="*/ 98 h 227"/>
                <a:gd name="T44" fmla="*/ 0 w 229"/>
                <a:gd name="T45" fmla="*/ 128 h 227"/>
                <a:gd name="T46" fmla="*/ 23 w 229"/>
                <a:gd name="T47" fmla="*/ 133 h 227"/>
                <a:gd name="T48" fmla="*/ 29 w 229"/>
                <a:gd name="T49" fmla="*/ 151 h 227"/>
                <a:gd name="T50" fmla="*/ 13 w 229"/>
                <a:gd name="T51" fmla="*/ 169 h 227"/>
                <a:gd name="T52" fmla="*/ 31 w 229"/>
                <a:gd name="T53" fmla="*/ 193 h 227"/>
                <a:gd name="T54" fmla="*/ 52 w 229"/>
                <a:gd name="T55" fmla="*/ 183 h 227"/>
                <a:gd name="T56" fmla="*/ 67 w 229"/>
                <a:gd name="T57" fmla="*/ 194 h 227"/>
                <a:gd name="T58" fmla="*/ 65 w 229"/>
                <a:gd name="T59" fmla="*/ 218 h 227"/>
                <a:gd name="T60" fmla="*/ 93 w 229"/>
                <a:gd name="T61" fmla="*/ 227 h 227"/>
                <a:gd name="T62" fmla="*/ 105 w 229"/>
                <a:gd name="T63" fmla="*/ 206 h 227"/>
                <a:gd name="T64" fmla="*/ 114 w 229"/>
                <a:gd name="T65" fmla="*/ 207 h 227"/>
                <a:gd name="T66" fmla="*/ 124 w 229"/>
                <a:gd name="T67" fmla="*/ 206 h 227"/>
                <a:gd name="T68" fmla="*/ 135 w 229"/>
                <a:gd name="T69" fmla="*/ 227 h 227"/>
                <a:gd name="T70" fmla="*/ 164 w 229"/>
                <a:gd name="T71" fmla="*/ 217 h 227"/>
                <a:gd name="T72" fmla="*/ 161 w 229"/>
                <a:gd name="T73" fmla="*/ 194 h 227"/>
                <a:gd name="T74" fmla="*/ 176 w 229"/>
                <a:gd name="T75" fmla="*/ 183 h 227"/>
                <a:gd name="T76" fmla="*/ 198 w 229"/>
                <a:gd name="T77" fmla="*/ 193 h 227"/>
                <a:gd name="T78" fmla="*/ 216 w 229"/>
                <a:gd name="T79" fmla="*/ 168 h 227"/>
                <a:gd name="T80" fmla="*/ 200 w 229"/>
                <a:gd name="T81" fmla="*/ 151 h 227"/>
                <a:gd name="T82" fmla="*/ 206 w 229"/>
                <a:gd name="T83" fmla="*/ 133 h 227"/>
                <a:gd name="T84" fmla="*/ 229 w 229"/>
                <a:gd name="T85" fmla="*/ 128 h 227"/>
                <a:gd name="T86" fmla="*/ 114 w 229"/>
                <a:gd name="T87" fmla="*/ 180 h 227"/>
                <a:gd name="T88" fmla="*/ 47 w 229"/>
                <a:gd name="T89" fmla="*/ 113 h 227"/>
                <a:gd name="T90" fmla="*/ 114 w 229"/>
                <a:gd name="T91" fmla="*/ 46 h 227"/>
                <a:gd name="T92" fmla="*/ 181 w 229"/>
                <a:gd name="T93" fmla="*/ 113 h 227"/>
                <a:gd name="T94" fmla="*/ 114 w 229"/>
                <a:gd name="T95" fmla="*/ 18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Freeform 21"/>
            <p:cNvSpPr>
              <a:spLocks noEditPoints="1"/>
            </p:cNvSpPr>
            <p:nvPr/>
          </p:nvSpPr>
          <p:spPr bwMode="auto">
            <a:xfrm>
              <a:off x="4577871" y="4221191"/>
              <a:ext cx="199861" cy="199861"/>
            </a:xfrm>
            <a:custGeom>
              <a:avLst/>
              <a:gdLst>
                <a:gd name="T0" fmla="*/ 135 w 135"/>
                <a:gd name="T1" fmla="*/ 76 h 135"/>
                <a:gd name="T2" fmla="*/ 135 w 135"/>
                <a:gd name="T3" fmla="*/ 58 h 135"/>
                <a:gd name="T4" fmla="*/ 122 w 135"/>
                <a:gd name="T5" fmla="*/ 55 h 135"/>
                <a:gd name="T6" fmla="*/ 118 w 135"/>
                <a:gd name="T7" fmla="*/ 45 h 135"/>
                <a:gd name="T8" fmla="*/ 128 w 135"/>
                <a:gd name="T9" fmla="*/ 34 h 135"/>
                <a:gd name="T10" fmla="*/ 117 w 135"/>
                <a:gd name="T11" fmla="*/ 20 h 135"/>
                <a:gd name="T12" fmla="*/ 104 w 135"/>
                <a:gd name="T13" fmla="*/ 26 h 135"/>
                <a:gd name="T14" fmla="*/ 96 w 135"/>
                <a:gd name="T15" fmla="*/ 19 h 135"/>
                <a:gd name="T16" fmla="*/ 97 w 135"/>
                <a:gd name="T17" fmla="*/ 5 h 135"/>
                <a:gd name="T18" fmla="*/ 80 w 135"/>
                <a:gd name="T19" fmla="*/ 0 h 135"/>
                <a:gd name="T20" fmla="*/ 73 w 135"/>
                <a:gd name="T21" fmla="*/ 12 h 135"/>
                <a:gd name="T22" fmla="*/ 67 w 135"/>
                <a:gd name="T23" fmla="*/ 12 h 135"/>
                <a:gd name="T24" fmla="*/ 62 w 135"/>
                <a:gd name="T25" fmla="*/ 12 h 135"/>
                <a:gd name="T26" fmla="*/ 55 w 135"/>
                <a:gd name="T27" fmla="*/ 0 h 135"/>
                <a:gd name="T28" fmla="*/ 38 w 135"/>
                <a:gd name="T29" fmla="*/ 5 h 135"/>
                <a:gd name="T30" fmla="*/ 39 w 135"/>
                <a:gd name="T31" fmla="*/ 19 h 135"/>
                <a:gd name="T32" fmla="*/ 30 w 135"/>
                <a:gd name="T33" fmla="*/ 26 h 135"/>
                <a:gd name="T34" fmla="*/ 18 w 135"/>
                <a:gd name="T35" fmla="*/ 20 h 135"/>
                <a:gd name="T36" fmla="*/ 7 w 135"/>
                <a:gd name="T37" fmla="*/ 34 h 135"/>
                <a:gd name="T38" fmla="*/ 17 w 135"/>
                <a:gd name="T39" fmla="*/ 45 h 135"/>
                <a:gd name="T40" fmla="*/ 13 w 135"/>
                <a:gd name="T41" fmla="*/ 55 h 135"/>
                <a:gd name="T42" fmla="*/ 0 w 135"/>
                <a:gd name="T43" fmla="*/ 58 h 135"/>
                <a:gd name="T44" fmla="*/ 0 w 135"/>
                <a:gd name="T45" fmla="*/ 76 h 135"/>
                <a:gd name="T46" fmla="*/ 13 w 135"/>
                <a:gd name="T47" fmla="*/ 79 h 135"/>
                <a:gd name="T48" fmla="*/ 17 w 135"/>
                <a:gd name="T49" fmla="*/ 90 h 135"/>
                <a:gd name="T50" fmla="*/ 7 w 135"/>
                <a:gd name="T51" fmla="*/ 100 h 135"/>
                <a:gd name="T52" fmla="*/ 18 w 135"/>
                <a:gd name="T53" fmla="*/ 114 h 135"/>
                <a:gd name="T54" fmla="*/ 31 w 135"/>
                <a:gd name="T55" fmla="*/ 109 h 135"/>
                <a:gd name="T56" fmla="*/ 39 w 135"/>
                <a:gd name="T57" fmla="*/ 115 h 135"/>
                <a:gd name="T58" fmla="*/ 38 w 135"/>
                <a:gd name="T59" fmla="*/ 129 h 135"/>
                <a:gd name="T60" fmla="*/ 55 w 135"/>
                <a:gd name="T61" fmla="*/ 135 h 135"/>
                <a:gd name="T62" fmla="*/ 62 w 135"/>
                <a:gd name="T63" fmla="*/ 122 h 135"/>
                <a:gd name="T64" fmla="*/ 68 w 135"/>
                <a:gd name="T65" fmla="*/ 123 h 135"/>
                <a:gd name="T66" fmla="*/ 73 w 135"/>
                <a:gd name="T67" fmla="*/ 122 h 135"/>
                <a:gd name="T68" fmla="*/ 80 w 135"/>
                <a:gd name="T69" fmla="*/ 135 h 135"/>
                <a:gd name="T70" fmla="*/ 97 w 135"/>
                <a:gd name="T71" fmla="*/ 129 h 135"/>
                <a:gd name="T72" fmla="*/ 96 w 135"/>
                <a:gd name="T73" fmla="*/ 115 h 135"/>
                <a:gd name="T74" fmla="*/ 104 w 135"/>
                <a:gd name="T75" fmla="*/ 109 h 135"/>
                <a:gd name="T76" fmla="*/ 117 w 135"/>
                <a:gd name="T77" fmla="*/ 114 h 135"/>
                <a:gd name="T78" fmla="*/ 128 w 135"/>
                <a:gd name="T79" fmla="*/ 100 h 135"/>
                <a:gd name="T80" fmla="*/ 118 w 135"/>
                <a:gd name="T81" fmla="*/ 89 h 135"/>
                <a:gd name="T82" fmla="*/ 122 w 135"/>
                <a:gd name="T83" fmla="*/ 79 h 135"/>
                <a:gd name="T84" fmla="*/ 135 w 135"/>
                <a:gd name="T85" fmla="*/ 76 h 135"/>
                <a:gd name="T86" fmla="*/ 67 w 135"/>
                <a:gd name="T87" fmla="*/ 107 h 135"/>
                <a:gd name="T88" fmla="*/ 28 w 135"/>
                <a:gd name="T89" fmla="*/ 67 h 135"/>
                <a:gd name="T90" fmla="*/ 67 w 135"/>
                <a:gd name="T91" fmla="*/ 27 h 135"/>
                <a:gd name="T92" fmla="*/ 107 w 135"/>
                <a:gd name="T93" fmla="*/ 67 h 135"/>
                <a:gd name="T94" fmla="*/ 67 w 135"/>
                <a:gd name="T95" fmla="*/ 10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sz="2000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955404" y="3238320"/>
            <a:ext cx="262019" cy="335091"/>
            <a:chOff x="1605186" y="572440"/>
            <a:chExt cx="563562" cy="720725"/>
          </a:xfrm>
          <a:solidFill>
            <a:srgbClr val="FEFEFE"/>
          </a:solidFill>
          <a:effectLst/>
        </p:grpSpPr>
        <p:sp>
          <p:nvSpPr>
            <p:cNvPr id="20" name="Freeform 32"/>
            <p:cNvSpPr/>
            <p:nvPr/>
          </p:nvSpPr>
          <p:spPr bwMode="auto">
            <a:xfrm>
              <a:off x="1814736" y="572440"/>
              <a:ext cx="142875" cy="720725"/>
            </a:xfrm>
            <a:custGeom>
              <a:avLst/>
              <a:gdLst>
                <a:gd name="T0" fmla="*/ 64 w 64"/>
                <a:gd name="T1" fmla="*/ 289 h 321"/>
                <a:gd name="T2" fmla="*/ 32 w 64"/>
                <a:gd name="T3" fmla="*/ 321 h 321"/>
                <a:gd name="T4" fmla="*/ 0 w 64"/>
                <a:gd name="T5" fmla="*/ 289 h 321"/>
                <a:gd name="T6" fmla="*/ 0 w 64"/>
                <a:gd name="T7" fmla="*/ 32 h 321"/>
                <a:gd name="T8" fmla="*/ 32 w 64"/>
                <a:gd name="T9" fmla="*/ 0 h 321"/>
                <a:gd name="T10" fmla="*/ 64 w 64"/>
                <a:gd name="T11" fmla="*/ 32 h 321"/>
                <a:gd name="T12" fmla="*/ 64 w 64"/>
                <a:gd name="T13" fmla="*/ 28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1605186" y="1012177"/>
              <a:ext cx="141288" cy="280988"/>
            </a:xfrm>
            <a:custGeom>
              <a:avLst/>
              <a:gdLst>
                <a:gd name="T0" fmla="*/ 63 w 63"/>
                <a:gd name="T1" fmla="*/ 93 h 125"/>
                <a:gd name="T2" fmla="*/ 32 w 63"/>
                <a:gd name="T3" fmla="*/ 125 h 125"/>
                <a:gd name="T4" fmla="*/ 0 w 63"/>
                <a:gd name="T5" fmla="*/ 93 h 125"/>
                <a:gd name="T6" fmla="*/ 0 w 63"/>
                <a:gd name="T7" fmla="*/ 32 h 125"/>
                <a:gd name="T8" fmla="*/ 32 w 63"/>
                <a:gd name="T9" fmla="*/ 0 h 125"/>
                <a:gd name="T10" fmla="*/ 63 w 63"/>
                <a:gd name="T11" fmla="*/ 32 h 125"/>
                <a:gd name="T12" fmla="*/ 63 w 63"/>
                <a:gd name="T13" fmla="*/ 9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2025873" y="804215"/>
              <a:ext cx="142875" cy="488950"/>
            </a:xfrm>
            <a:custGeom>
              <a:avLst/>
              <a:gdLst>
                <a:gd name="T0" fmla="*/ 64 w 64"/>
                <a:gd name="T1" fmla="*/ 186 h 218"/>
                <a:gd name="T2" fmla="*/ 32 w 64"/>
                <a:gd name="T3" fmla="*/ 218 h 218"/>
                <a:gd name="T4" fmla="*/ 0 w 64"/>
                <a:gd name="T5" fmla="*/ 186 h 218"/>
                <a:gd name="T6" fmla="*/ 0 w 64"/>
                <a:gd name="T7" fmla="*/ 32 h 218"/>
                <a:gd name="T8" fmla="*/ 32 w 64"/>
                <a:gd name="T9" fmla="*/ 0 h 218"/>
                <a:gd name="T10" fmla="*/ 64 w 64"/>
                <a:gd name="T11" fmla="*/ 32 h 218"/>
                <a:gd name="T12" fmla="*/ 64 w 64"/>
                <a:gd name="T13" fmla="*/ 186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文本框 22"/>
          <p:cNvSpPr txBox="1">
            <a:spLocks noChangeArrowheads="1"/>
          </p:cNvSpPr>
          <p:nvPr/>
        </p:nvSpPr>
        <p:spPr bwMode="auto">
          <a:xfrm>
            <a:off x="1779588" y="2876550"/>
            <a:ext cx="125867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68%</a:t>
            </a:r>
            <a:endParaRPr lang="zh-CN" altLang="zh-CN" sz="3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>
            <a:spLocks noChangeArrowheads="1"/>
          </p:cNvSpPr>
          <p:nvPr/>
        </p:nvSpPr>
        <p:spPr bwMode="auto">
          <a:xfrm>
            <a:off x="4208463" y="2886075"/>
            <a:ext cx="125867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45%</a:t>
            </a:r>
            <a:endParaRPr lang="zh-CN" altLang="zh-CN" sz="3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>
            <a:spLocks noChangeArrowheads="1"/>
          </p:cNvSpPr>
          <p:nvPr/>
        </p:nvSpPr>
        <p:spPr bwMode="auto">
          <a:xfrm>
            <a:off x="6638925" y="2882900"/>
            <a:ext cx="125867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77%</a:t>
            </a:r>
            <a:endParaRPr lang="zh-CN" altLang="zh-CN" sz="3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>
            <a:spLocks noChangeArrowheads="1"/>
          </p:cNvSpPr>
          <p:nvPr/>
        </p:nvSpPr>
        <p:spPr bwMode="auto">
          <a:xfrm>
            <a:off x="9096375" y="2882900"/>
            <a:ext cx="125867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59%</a:t>
            </a:r>
            <a:endParaRPr lang="zh-CN" altLang="zh-CN" sz="3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>
            <a:spLocks noChangeArrowheads="1"/>
          </p:cNvSpPr>
          <p:nvPr/>
        </p:nvSpPr>
        <p:spPr bwMode="auto">
          <a:xfrm>
            <a:off x="1556789" y="3906838"/>
            <a:ext cx="182614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>
            <a:spLocks noChangeArrowheads="1"/>
          </p:cNvSpPr>
          <p:nvPr/>
        </p:nvSpPr>
        <p:spPr bwMode="auto">
          <a:xfrm>
            <a:off x="4009477" y="3906838"/>
            <a:ext cx="182614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>
            <a:spLocks noChangeArrowheads="1"/>
          </p:cNvSpPr>
          <p:nvPr/>
        </p:nvSpPr>
        <p:spPr bwMode="auto">
          <a:xfrm>
            <a:off x="6371677" y="3906838"/>
            <a:ext cx="182614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825952" y="3906838"/>
            <a:ext cx="182614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此处添加章节标题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>
            <a:spLocks noChangeArrowheads="1"/>
          </p:cNvSpPr>
          <p:nvPr/>
        </p:nvSpPr>
        <p:spPr bwMode="auto">
          <a:xfrm>
            <a:off x="1612900" y="4857750"/>
            <a:ext cx="178818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the 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  <a:endParaRPr lang="zh-CN" altLang="zh-CN" sz="120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>
            <a:spLocks noChangeArrowheads="1"/>
          </p:cNvSpPr>
          <p:nvPr/>
        </p:nvSpPr>
        <p:spPr bwMode="auto">
          <a:xfrm>
            <a:off x="4065588" y="4857750"/>
            <a:ext cx="178818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the 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  <a:endParaRPr lang="zh-CN" altLang="zh-CN" sz="120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>
            <a:spLocks noChangeArrowheads="1"/>
          </p:cNvSpPr>
          <p:nvPr/>
        </p:nvSpPr>
        <p:spPr bwMode="auto">
          <a:xfrm>
            <a:off x="6518275" y="4857750"/>
            <a:ext cx="178818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the 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  <a:endParaRPr lang="zh-CN" altLang="zh-CN" sz="120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>
            <a:spLocks noChangeArrowheads="1"/>
          </p:cNvSpPr>
          <p:nvPr/>
        </p:nvSpPr>
        <p:spPr bwMode="auto">
          <a:xfrm>
            <a:off x="8916988" y="4857750"/>
            <a:ext cx="178818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zh-CN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 you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the  center of the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200">
                <a:solidFill>
                  <a:srgbClr val="29292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narrative thought</a:t>
            </a:r>
            <a:endParaRPr lang="zh-CN" altLang="zh-CN" sz="1200">
              <a:solidFill>
                <a:srgbClr val="29292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832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椭圆 13"/>
          <p:cNvSpPr/>
          <p:nvPr>
            <p:custDataLst>
              <p:tags r:id="rId1"/>
            </p:custDataLst>
          </p:nvPr>
        </p:nvSpPr>
        <p:spPr>
          <a:xfrm>
            <a:off x="4005931" y="1031926"/>
            <a:ext cx="2663602" cy="2663602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ysDash"/>
          </a:ln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ea typeface="微软雅黑" panose="020B0503020204020204" pitchFamily="34" charset="-122"/>
            </a:endParaRPr>
          </a:p>
        </p:txBody>
      </p:sp>
      <p:sp>
        <p:nvSpPr>
          <p:cNvPr id="3" name="PA_椭圆 14"/>
          <p:cNvSpPr/>
          <p:nvPr>
            <p:custDataLst>
              <p:tags r:id="rId2"/>
            </p:custDataLst>
          </p:nvPr>
        </p:nvSpPr>
        <p:spPr>
          <a:xfrm>
            <a:off x="6381577" y="1391872"/>
            <a:ext cx="2231667" cy="2231667"/>
          </a:xfrm>
          <a:prstGeom prst="ellipse">
            <a:avLst/>
          </a:prstGeom>
          <a:noFill/>
          <a:ln w="19050">
            <a:solidFill>
              <a:schemeClr val="bg1">
                <a:lumMod val="85000"/>
              </a:schemeClr>
            </a:solidFill>
            <a:prstDash val="sysDash"/>
          </a:ln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ea typeface="微软雅黑" panose="020B0503020204020204" pitchFamily="34" charset="-122"/>
            </a:endParaRPr>
          </a:p>
        </p:txBody>
      </p:sp>
      <p:sp>
        <p:nvSpPr>
          <p:cNvPr id="4" name="PA_椭圆 15"/>
          <p:cNvSpPr/>
          <p:nvPr>
            <p:custDataLst>
              <p:tags r:id="rId3"/>
            </p:custDataLst>
          </p:nvPr>
        </p:nvSpPr>
        <p:spPr>
          <a:xfrm>
            <a:off x="4933166" y="456012"/>
            <a:ext cx="2240292" cy="2240292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PA_文本框 16"/>
          <p:cNvSpPr txBox="1"/>
          <p:nvPr>
            <p:custDataLst>
              <p:tags r:id="rId4"/>
            </p:custDataLst>
          </p:nvPr>
        </p:nvSpPr>
        <p:spPr>
          <a:xfrm>
            <a:off x="4804697" y="726491"/>
            <a:ext cx="24476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02</a:t>
            </a:r>
            <a:endParaRPr lang="zh-CN" altLang="en-US" sz="115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6" name="PA_组合 17"/>
          <p:cNvGrpSpPr/>
          <p:nvPr>
            <p:custDataLst>
              <p:tags r:id="rId5"/>
            </p:custDataLst>
          </p:nvPr>
        </p:nvGrpSpPr>
        <p:grpSpPr>
          <a:xfrm>
            <a:off x="3616711" y="1791067"/>
            <a:ext cx="794542" cy="794542"/>
            <a:chOff x="6097588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椭圆 6"/>
            <p:cNvSpPr/>
            <p:nvPr/>
          </p:nvSpPr>
          <p:spPr>
            <a:xfrm>
              <a:off x="6097588" y="1828640"/>
              <a:ext cx="576064" cy="576064"/>
            </a:xfrm>
            <a:prstGeom prst="ellipse">
              <a:avLst/>
            </a:prstGeom>
            <a:solidFill>
              <a:srgbClr val="A4001D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6225456" y="1995215"/>
              <a:ext cx="320327" cy="242914"/>
            </a:xfrm>
            <a:custGeom>
              <a:avLst/>
              <a:gdLst>
                <a:gd name="T0" fmla="*/ 104753 w 3040062"/>
                <a:gd name="T1" fmla="*/ 1241540 h 2303463"/>
                <a:gd name="T2" fmla="*/ 251725 w 3040062"/>
                <a:gd name="T3" fmla="*/ 1260899 h 2303463"/>
                <a:gd name="T4" fmla="*/ 265692 w 3040062"/>
                <a:gd name="T5" fmla="*/ 1110467 h 2303463"/>
                <a:gd name="T6" fmla="*/ 844867 w 3040062"/>
                <a:gd name="T7" fmla="*/ 970596 h 2303463"/>
                <a:gd name="T8" fmla="*/ 870584 w 3040062"/>
                <a:gd name="T9" fmla="*/ 987377 h 2303463"/>
                <a:gd name="T10" fmla="*/ 872172 w 3040062"/>
                <a:gd name="T11" fmla="*/ 1402771 h 2303463"/>
                <a:gd name="T12" fmla="*/ 848359 w 3040062"/>
                <a:gd name="T13" fmla="*/ 1421768 h 2303463"/>
                <a:gd name="T14" fmla="*/ 615315 w 3040062"/>
                <a:gd name="T15" fmla="*/ 1415119 h 2303463"/>
                <a:gd name="T16" fmla="*/ 603250 w 3040062"/>
                <a:gd name="T17" fmla="*/ 1002891 h 2303463"/>
                <a:gd name="T18" fmla="*/ 617855 w 3040062"/>
                <a:gd name="T19" fmla="*/ 975662 h 2303463"/>
                <a:gd name="T20" fmla="*/ 1240437 w 3040062"/>
                <a:gd name="T21" fmla="*/ 749300 h 2303463"/>
                <a:gd name="T22" fmla="*/ 1265867 w 3040062"/>
                <a:gd name="T23" fmla="*/ 766421 h 2303463"/>
                <a:gd name="T24" fmla="*/ 1267138 w 3040062"/>
                <a:gd name="T25" fmla="*/ 1402743 h 2303463"/>
                <a:gd name="T26" fmla="*/ 1243616 w 3040062"/>
                <a:gd name="T27" fmla="*/ 1421766 h 2303463"/>
                <a:gd name="T28" fmla="*/ 1010298 w 3040062"/>
                <a:gd name="T29" fmla="*/ 1415108 h 2303463"/>
                <a:gd name="T30" fmla="*/ 998537 w 3040062"/>
                <a:gd name="T31" fmla="*/ 782273 h 2303463"/>
                <a:gd name="T32" fmla="*/ 1012841 w 3040062"/>
                <a:gd name="T33" fmla="*/ 755007 h 2303463"/>
                <a:gd name="T34" fmla="*/ 2175011 w 3040062"/>
                <a:gd name="T35" fmla="*/ 666432 h 2303463"/>
                <a:gd name="T36" fmla="*/ 2235666 w 3040062"/>
                <a:gd name="T37" fmla="*/ 692135 h 2303463"/>
                <a:gd name="T38" fmla="*/ 2277268 w 3040062"/>
                <a:gd name="T39" fmla="*/ 742271 h 2303463"/>
                <a:gd name="T40" fmla="*/ 2290605 w 3040062"/>
                <a:gd name="T41" fmla="*/ 1286150 h 2303463"/>
                <a:gd name="T42" fmla="*/ 2948603 w 3040062"/>
                <a:gd name="T43" fmla="*/ 1365796 h 2303463"/>
                <a:gd name="T44" fmla="*/ 3005765 w 3040062"/>
                <a:gd name="T45" fmla="*/ 1408316 h 2303463"/>
                <a:gd name="T46" fmla="*/ 3036887 w 3040062"/>
                <a:gd name="T47" fmla="*/ 1473366 h 2303463"/>
                <a:gd name="T48" fmla="*/ 3035616 w 3040062"/>
                <a:gd name="T49" fmla="*/ 2191451 h 2303463"/>
                <a:gd name="T50" fmla="*/ 3001319 w 3040062"/>
                <a:gd name="T51" fmla="*/ 2254597 h 2303463"/>
                <a:gd name="T52" fmla="*/ 2941934 w 3040062"/>
                <a:gd name="T53" fmla="*/ 2294578 h 2303463"/>
                <a:gd name="T54" fmla="*/ 2171200 w 3040062"/>
                <a:gd name="T55" fmla="*/ 2303146 h 2303463"/>
                <a:gd name="T56" fmla="*/ 2113403 w 3040062"/>
                <a:gd name="T57" fmla="*/ 2292040 h 2303463"/>
                <a:gd name="T58" fmla="*/ 1552263 w 3040062"/>
                <a:gd name="T59" fmla="*/ 1741815 h 2303463"/>
                <a:gd name="T60" fmla="*/ 1526223 w 3040062"/>
                <a:gd name="T61" fmla="*/ 1686919 h 2303463"/>
                <a:gd name="T62" fmla="*/ 1529081 w 3040062"/>
                <a:gd name="T63" fmla="*/ 1626946 h 2303463"/>
                <a:gd name="T64" fmla="*/ 1560520 w 3040062"/>
                <a:gd name="T65" fmla="*/ 1574272 h 2303463"/>
                <a:gd name="T66" fmla="*/ 1612919 w 3040062"/>
                <a:gd name="T67" fmla="*/ 1542858 h 2303463"/>
                <a:gd name="T68" fmla="*/ 1673891 w 3040062"/>
                <a:gd name="T69" fmla="*/ 1539685 h 2303463"/>
                <a:gd name="T70" fmla="*/ 1728513 w 3040062"/>
                <a:gd name="T71" fmla="*/ 1565705 h 2303463"/>
                <a:gd name="T72" fmla="*/ 2024167 w 3040062"/>
                <a:gd name="T73" fmla="*/ 760992 h 2303463"/>
                <a:gd name="T74" fmla="*/ 2057829 w 3040062"/>
                <a:gd name="T75" fmla="*/ 704828 h 2303463"/>
                <a:gd name="T76" fmla="*/ 2113721 w 3040062"/>
                <a:gd name="T77" fmla="*/ 670875 h 2303463"/>
                <a:gd name="T78" fmla="*/ 1640947 w 3040062"/>
                <a:gd name="T79" fmla="*/ 485773 h 2303463"/>
                <a:gd name="T80" fmla="*/ 1662436 w 3040062"/>
                <a:gd name="T81" fmla="*/ 507334 h 2303463"/>
                <a:gd name="T82" fmla="*/ 1658328 w 3040062"/>
                <a:gd name="T83" fmla="*/ 1408133 h 2303463"/>
                <a:gd name="T84" fmla="*/ 1631151 w 3040062"/>
                <a:gd name="T85" fmla="*/ 1422401 h 2303463"/>
                <a:gd name="T86" fmla="*/ 1401409 w 3040062"/>
                <a:gd name="T87" fmla="*/ 1410669 h 2303463"/>
                <a:gd name="T88" fmla="*/ 1394457 w 3040062"/>
                <a:gd name="T89" fmla="*/ 510505 h 2303463"/>
                <a:gd name="T90" fmla="*/ 1413734 w 3040062"/>
                <a:gd name="T91" fmla="*/ 486725 h 2303463"/>
                <a:gd name="T92" fmla="*/ 2856582 w 3040062"/>
                <a:gd name="T93" fmla="*/ 2539 h 2303463"/>
                <a:gd name="T94" fmla="*/ 2942924 w 3040062"/>
                <a:gd name="T95" fmla="*/ 45384 h 2303463"/>
                <a:gd name="T96" fmla="*/ 3001649 w 3040062"/>
                <a:gd name="T97" fmla="*/ 130121 h 2303463"/>
                <a:gd name="T98" fmla="*/ 3021012 w 3040062"/>
                <a:gd name="T99" fmla="*/ 1276768 h 2303463"/>
                <a:gd name="T100" fmla="*/ 2944193 w 3040062"/>
                <a:gd name="T101" fmla="*/ 1247252 h 2303463"/>
                <a:gd name="T102" fmla="*/ 374889 w 3040062"/>
                <a:gd name="T103" fmla="*/ 1959424 h 2303463"/>
                <a:gd name="T104" fmla="*/ 127291 w 3040062"/>
                <a:gd name="T105" fmla="*/ 2259336 h 2303463"/>
                <a:gd name="T106" fmla="*/ 50472 w 3040062"/>
                <a:gd name="T107" fmla="*/ 2198402 h 2303463"/>
                <a:gd name="T108" fmla="*/ 6349 w 3040062"/>
                <a:gd name="T109" fmla="*/ 2100970 h 2303463"/>
                <a:gd name="T110" fmla="*/ 3809 w 3040062"/>
                <a:gd name="T111" fmla="*/ 183438 h 2303463"/>
                <a:gd name="T112" fmla="*/ 44441 w 3040062"/>
                <a:gd name="T113" fmla="*/ 83468 h 2303463"/>
                <a:gd name="T114" fmla="*/ 118720 w 3040062"/>
                <a:gd name="T115" fmla="*/ 17773 h 2303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40062" h="2303463">
                  <a:moveTo>
                    <a:pt x="124116" y="1098725"/>
                  </a:moveTo>
                  <a:lnTo>
                    <a:pt x="120307" y="1099042"/>
                  </a:lnTo>
                  <a:lnTo>
                    <a:pt x="116498" y="1099994"/>
                  </a:lnTo>
                  <a:lnTo>
                    <a:pt x="113324" y="1101898"/>
                  </a:lnTo>
                  <a:lnTo>
                    <a:pt x="110467" y="1104120"/>
                  </a:lnTo>
                  <a:lnTo>
                    <a:pt x="108245" y="1107294"/>
                  </a:lnTo>
                  <a:lnTo>
                    <a:pt x="106340" y="1110467"/>
                  </a:lnTo>
                  <a:lnTo>
                    <a:pt x="105071" y="1114276"/>
                  </a:lnTo>
                  <a:lnTo>
                    <a:pt x="104753" y="1118084"/>
                  </a:lnTo>
                  <a:lnTo>
                    <a:pt x="104753" y="1241540"/>
                  </a:lnTo>
                  <a:lnTo>
                    <a:pt x="105071" y="1245348"/>
                  </a:lnTo>
                  <a:lnTo>
                    <a:pt x="106340" y="1249157"/>
                  </a:lnTo>
                  <a:lnTo>
                    <a:pt x="108245" y="1252330"/>
                  </a:lnTo>
                  <a:lnTo>
                    <a:pt x="110467" y="1255187"/>
                  </a:lnTo>
                  <a:lnTo>
                    <a:pt x="113324" y="1257726"/>
                  </a:lnTo>
                  <a:lnTo>
                    <a:pt x="116498" y="1259312"/>
                  </a:lnTo>
                  <a:lnTo>
                    <a:pt x="120307" y="1260899"/>
                  </a:lnTo>
                  <a:lnTo>
                    <a:pt x="124116" y="1261217"/>
                  </a:lnTo>
                  <a:lnTo>
                    <a:pt x="247598" y="1261217"/>
                  </a:lnTo>
                  <a:lnTo>
                    <a:pt x="251725" y="1260899"/>
                  </a:lnTo>
                  <a:lnTo>
                    <a:pt x="255216" y="1259312"/>
                  </a:lnTo>
                  <a:lnTo>
                    <a:pt x="258708" y="1257726"/>
                  </a:lnTo>
                  <a:lnTo>
                    <a:pt x="261565" y="1255187"/>
                  </a:lnTo>
                  <a:lnTo>
                    <a:pt x="264105" y="1252330"/>
                  </a:lnTo>
                  <a:lnTo>
                    <a:pt x="265692" y="1249157"/>
                  </a:lnTo>
                  <a:lnTo>
                    <a:pt x="266644" y="1245348"/>
                  </a:lnTo>
                  <a:lnTo>
                    <a:pt x="266961" y="1241540"/>
                  </a:lnTo>
                  <a:lnTo>
                    <a:pt x="266961" y="1118084"/>
                  </a:lnTo>
                  <a:lnTo>
                    <a:pt x="266644" y="1114276"/>
                  </a:lnTo>
                  <a:lnTo>
                    <a:pt x="265692" y="1110467"/>
                  </a:lnTo>
                  <a:lnTo>
                    <a:pt x="264105" y="1107294"/>
                  </a:lnTo>
                  <a:lnTo>
                    <a:pt x="261565" y="1104120"/>
                  </a:lnTo>
                  <a:lnTo>
                    <a:pt x="258708" y="1101898"/>
                  </a:lnTo>
                  <a:lnTo>
                    <a:pt x="255216" y="1099994"/>
                  </a:lnTo>
                  <a:lnTo>
                    <a:pt x="251725" y="1099042"/>
                  </a:lnTo>
                  <a:lnTo>
                    <a:pt x="247598" y="1098725"/>
                  </a:lnTo>
                  <a:lnTo>
                    <a:pt x="124116" y="1098725"/>
                  </a:lnTo>
                  <a:close/>
                  <a:moveTo>
                    <a:pt x="636270" y="969963"/>
                  </a:moveTo>
                  <a:lnTo>
                    <a:pt x="841692" y="969963"/>
                  </a:lnTo>
                  <a:lnTo>
                    <a:pt x="844867" y="970596"/>
                  </a:lnTo>
                  <a:lnTo>
                    <a:pt x="848359" y="970913"/>
                  </a:lnTo>
                  <a:lnTo>
                    <a:pt x="851534" y="971546"/>
                  </a:lnTo>
                  <a:lnTo>
                    <a:pt x="854709" y="972813"/>
                  </a:lnTo>
                  <a:lnTo>
                    <a:pt x="857567" y="974396"/>
                  </a:lnTo>
                  <a:lnTo>
                    <a:pt x="860107" y="975662"/>
                  </a:lnTo>
                  <a:lnTo>
                    <a:pt x="862647" y="977878"/>
                  </a:lnTo>
                  <a:lnTo>
                    <a:pt x="865187" y="979778"/>
                  </a:lnTo>
                  <a:lnTo>
                    <a:pt x="867092" y="982311"/>
                  </a:lnTo>
                  <a:lnTo>
                    <a:pt x="868997" y="984844"/>
                  </a:lnTo>
                  <a:lnTo>
                    <a:pt x="870584" y="987377"/>
                  </a:lnTo>
                  <a:lnTo>
                    <a:pt x="872172" y="990226"/>
                  </a:lnTo>
                  <a:lnTo>
                    <a:pt x="873124" y="993076"/>
                  </a:lnTo>
                  <a:lnTo>
                    <a:pt x="873760" y="996242"/>
                  </a:lnTo>
                  <a:lnTo>
                    <a:pt x="874712" y="999725"/>
                  </a:lnTo>
                  <a:lnTo>
                    <a:pt x="874712" y="1002891"/>
                  </a:lnTo>
                  <a:lnTo>
                    <a:pt x="874712" y="1389790"/>
                  </a:lnTo>
                  <a:lnTo>
                    <a:pt x="874712" y="1393273"/>
                  </a:lnTo>
                  <a:lnTo>
                    <a:pt x="873760" y="1396439"/>
                  </a:lnTo>
                  <a:lnTo>
                    <a:pt x="873124" y="1399605"/>
                  </a:lnTo>
                  <a:lnTo>
                    <a:pt x="872172" y="1402771"/>
                  </a:lnTo>
                  <a:lnTo>
                    <a:pt x="870584" y="1405304"/>
                  </a:lnTo>
                  <a:lnTo>
                    <a:pt x="868997" y="1408154"/>
                  </a:lnTo>
                  <a:lnTo>
                    <a:pt x="867092" y="1410686"/>
                  </a:lnTo>
                  <a:lnTo>
                    <a:pt x="865187" y="1413219"/>
                  </a:lnTo>
                  <a:lnTo>
                    <a:pt x="862647" y="1415119"/>
                  </a:lnTo>
                  <a:lnTo>
                    <a:pt x="860107" y="1417019"/>
                  </a:lnTo>
                  <a:lnTo>
                    <a:pt x="857567" y="1418602"/>
                  </a:lnTo>
                  <a:lnTo>
                    <a:pt x="854709" y="1420185"/>
                  </a:lnTo>
                  <a:lnTo>
                    <a:pt x="851534" y="1421135"/>
                  </a:lnTo>
                  <a:lnTo>
                    <a:pt x="848359" y="1421768"/>
                  </a:lnTo>
                  <a:lnTo>
                    <a:pt x="844867" y="1422401"/>
                  </a:lnTo>
                  <a:lnTo>
                    <a:pt x="841692" y="1422401"/>
                  </a:lnTo>
                  <a:lnTo>
                    <a:pt x="636270" y="1422401"/>
                  </a:lnTo>
                  <a:lnTo>
                    <a:pt x="632777" y="1422401"/>
                  </a:lnTo>
                  <a:lnTo>
                    <a:pt x="629920" y="1421768"/>
                  </a:lnTo>
                  <a:lnTo>
                    <a:pt x="626745" y="1421135"/>
                  </a:lnTo>
                  <a:lnTo>
                    <a:pt x="623570" y="1420185"/>
                  </a:lnTo>
                  <a:lnTo>
                    <a:pt x="620713" y="1418602"/>
                  </a:lnTo>
                  <a:lnTo>
                    <a:pt x="617855" y="1417019"/>
                  </a:lnTo>
                  <a:lnTo>
                    <a:pt x="615315" y="1415119"/>
                  </a:lnTo>
                  <a:lnTo>
                    <a:pt x="613093" y="1413219"/>
                  </a:lnTo>
                  <a:lnTo>
                    <a:pt x="610870" y="1410686"/>
                  </a:lnTo>
                  <a:lnTo>
                    <a:pt x="608965" y="1408154"/>
                  </a:lnTo>
                  <a:lnTo>
                    <a:pt x="607378" y="1405304"/>
                  </a:lnTo>
                  <a:lnTo>
                    <a:pt x="606108" y="1402771"/>
                  </a:lnTo>
                  <a:lnTo>
                    <a:pt x="605155" y="1399605"/>
                  </a:lnTo>
                  <a:lnTo>
                    <a:pt x="603885" y="1396439"/>
                  </a:lnTo>
                  <a:lnTo>
                    <a:pt x="603568" y="1393273"/>
                  </a:lnTo>
                  <a:lnTo>
                    <a:pt x="603250" y="1389790"/>
                  </a:lnTo>
                  <a:lnTo>
                    <a:pt x="603250" y="1002891"/>
                  </a:lnTo>
                  <a:lnTo>
                    <a:pt x="603568" y="999725"/>
                  </a:lnTo>
                  <a:lnTo>
                    <a:pt x="603885" y="996242"/>
                  </a:lnTo>
                  <a:lnTo>
                    <a:pt x="605155" y="993076"/>
                  </a:lnTo>
                  <a:lnTo>
                    <a:pt x="606108" y="990226"/>
                  </a:lnTo>
                  <a:lnTo>
                    <a:pt x="607378" y="987377"/>
                  </a:lnTo>
                  <a:lnTo>
                    <a:pt x="608965" y="984844"/>
                  </a:lnTo>
                  <a:lnTo>
                    <a:pt x="610870" y="982311"/>
                  </a:lnTo>
                  <a:lnTo>
                    <a:pt x="613093" y="979778"/>
                  </a:lnTo>
                  <a:lnTo>
                    <a:pt x="615315" y="977878"/>
                  </a:lnTo>
                  <a:lnTo>
                    <a:pt x="617855" y="975662"/>
                  </a:lnTo>
                  <a:lnTo>
                    <a:pt x="620713" y="974396"/>
                  </a:lnTo>
                  <a:lnTo>
                    <a:pt x="623570" y="972813"/>
                  </a:lnTo>
                  <a:lnTo>
                    <a:pt x="626745" y="971546"/>
                  </a:lnTo>
                  <a:lnTo>
                    <a:pt x="629920" y="970913"/>
                  </a:lnTo>
                  <a:lnTo>
                    <a:pt x="632777" y="970596"/>
                  </a:lnTo>
                  <a:lnTo>
                    <a:pt x="636270" y="969963"/>
                  </a:lnTo>
                  <a:close/>
                  <a:moveTo>
                    <a:pt x="1027781" y="749300"/>
                  </a:moveTo>
                  <a:lnTo>
                    <a:pt x="1031278" y="749300"/>
                  </a:lnTo>
                  <a:lnTo>
                    <a:pt x="1236940" y="749300"/>
                  </a:lnTo>
                  <a:lnTo>
                    <a:pt x="1240437" y="749300"/>
                  </a:lnTo>
                  <a:lnTo>
                    <a:pt x="1243616" y="750251"/>
                  </a:lnTo>
                  <a:lnTo>
                    <a:pt x="1246476" y="750885"/>
                  </a:lnTo>
                  <a:lnTo>
                    <a:pt x="1249655" y="751837"/>
                  </a:lnTo>
                  <a:lnTo>
                    <a:pt x="1252516" y="753105"/>
                  </a:lnTo>
                  <a:lnTo>
                    <a:pt x="1255377" y="755007"/>
                  </a:lnTo>
                  <a:lnTo>
                    <a:pt x="1257920" y="756592"/>
                  </a:lnTo>
                  <a:lnTo>
                    <a:pt x="1260145" y="758812"/>
                  </a:lnTo>
                  <a:lnTo>
                    <a:pt x="1262370" y="761348"/>
                  </a:lnTo>
                  <a:lnTo>
                    <a:pt x="1264595" y="763567"/>
                  </a:lnTo>
                  <a:lnTo>
                    <a:pt x="1265867" y="766421"/>
                  </a:lnTo>
                  <a:lnTo>
                    <a:pt x="1267138" y="769274"/>
                  </a:lnTo>
                  <a:lnTo>
                    <a:pt x="1268410" y="772445"/>
                  </a:lnTo>
                  <a:lnTo>
                    <a:pt x="1269363" y="775615"/>
                  </a:lnTo>
                  <a:lnTo>
                    <a:pt x="1269681" y="778786"/>
                  </a:lnTo>
                  <a:lnTo>
                    <a:pt x="1269999" y="782273"/>
                  </a:lnTo>
                  <a:lnTo>
                    <a:pt x="1269999" y="1389744"/>
                  </a:lnTo>
                  <a:lnTo>
                    <a:pt x="1269681" y="1393231"/>
                  </a:lnTo>
                  <a:lnTo>
                    <a:pt x="1269363" y="1396402"/>
                  </a:lnTo>
                  <a:lnTo>
                    <a:pt x="1268410" y="1399572"/>
                  </a:lnTo>
                  <a:lnTo>
                    <a:pt x="1267138" y="1402743"/>
                  </a:lnTo>
                  <a:lnTo>
                    <a:pt x="1265867" y="1405279"/>
                  </a:lnTo>
                  <a:lnTo>
                    <a:pt x="1264595" y="1408133"/>
                  </a:lnTo>
                  <a:lnTo>
                    <a:pt x="1262370" y="1410669"/>
                  </a:lnTo>
                  <a:lnTo>
                    <a:pt x="1260145" y="1413206"/>
                  </a:lnTo>
                  <a:lnTo>
                    <a:pt x="1257920" y="1415108"/>
                  </a:lnTo>
                  <a:lnTo>
                    <a:pt x="1255377" y="1417010"/>
                  </a:lnTo>
                  <a:lnTo>
                    <a:pt x="1252516" y="1418595"/>
                  </a:lnTo>
                  <a:lnTo>
                    <a:pt x="1249655" y="1420181"/>
                  </a:lnTo>
                  <a:lnTo>
                    <a:pt x="1246476" y="1421132"/>
                  </a:lnTo>
                  <a:lnTo>
                    <a:pt x="1243616" y="1421766"/>
                  </a:lnTo>
                  <a:lnTo>
                    <a:pt x="1240437" y="1422400"/>
                  </a:lnTo>
                  <a:lnTo>
                    <a:pt x="1236940" y="1422400"/>
                  </a:lnTo>
                  <a:lnTo>
                    <a:pt x="1031278" y="1422400"/>
                  </a:lnTo>
                  <a:lnTo>
                    <a:pt x="1027781" y="1422400"/>
                  </a:lnTo>
                  <a:lnTo>
                    <a:pt x="1024602" y="1421766"/>
                  </a:lnTo>
                  <a:lnTo>
                    <a:pt x="1021424" y="1421132"/>
                  </a:lnTo>
                  <a:lnTo>
                    <a:pt x="1018245" y="1420181"/>
                  </a:lnTo>
                  <a:lnTo>
                    <a:pt x="1015384" y="1418595"/>
                  </a:lnTo>
                  <a:lnTo>
                    <a:pt x="1012841" y="1417010"/>
                  </a:lnTo>
                  <a:lnTo>
                    <a:pt x="1010298" y="1415108"/>
                  </a:lnTo>
                  <a:lnTo>
                    <a:pt x="1007755" y="1413206"/>
                  </a:lnTo>
                  <a:lnTo>
                    <a:pt x="1005848" y="1410669"/>
                  </a:lnTo>
                  <a:lnTo>
                    <a:pt x="1003941" y="1408133"/>
                  </a:lnTo>
                  <a:lnTo>
                    <a:pt x="1002351" y="1405279"/>
                  </a:lnTo>
                  <a:lnTo>
                    <a:pt x="1000762" y="1402743"/>
                  </a:lnTo>
                  <a:lnTo>
                    <a:pt x="999808" y="1399572"/>
                  </a:lnTo>
                  <a:lnTo>
                    <a:pt x="999173" y="1396402"/>
                  </a:lnTo>
                  <a:lnTo>
                    <a:pt x="998537" y="1393231"/>
                  </a:lnTo>
                  <a:lnTo>
                    <a:pt x="998537" y="1389744"/>
                  </a:lnTo>
                  <a:lnTo>
                    <a:pt x="998537" y="782273"/>
                  </a:lnTo>
                  <a:lnTo>
                    <a:pt x="998537" y="778786"/>
                  </a:lnTo>
                  <a:lnTo>
                    <a:pt x="999173" y="775615"/>
                  </a:lnTo>
                  <a:lnTo>
                    <a:pt x="999808" y="772445"/>
                  </a:lnTo>
                  <a:lnTo>
                    <a:pt x="1000762" y="769274"/>
                  </a:lnTo>
                  <a:lnTo>
                    <a:pt x="1002351" y="766421"/>
                  </a:lnTo>
                  <a:lnTo>
                    <a:pt x="1003941" y="763567"/>
                  </a:lnTo>
                  <a:lnTo>
                    <a:pt x="1005848" y="761348"/>
                  </a:lnTo>
                  <a:lnTo>
                    <a:pt x="1007755" y="758812"/>
                  </a:lnTo>
                  <a:lnTo>
                    <a:pt x="1010298" y="756592"/>
                  </a:lnTo>
                  <a:lnTo>
                    <a:pt x="1012841" y="755007"/>
                  </a:lnTo>
                  <a:lnTo>
                    <a:pt x="1015384" y="753105"/>
                  </a:lnTo>
                  <a:lnTo>
                    <a:pt x="1018245" y="751837"/>
                  </a:lnTo>
                  <a:lnTo>
                    <a:pt x="1021424" y="750885"/>
                  </a:lnTo>
                  <a:lnTo>
                    <a:pt x="1024602" y="750251"/>
                  </a:lnTo>
                  <a:lnTo>
                    <a:pt x="1027781" y="749300"/>
                  </a:lnTo>
                  <a:close/>
                  <a:moveTo>
                    <a:pt x="2147065" y="665163"/>
                  </a:moveTo>
                  <a:lnTo>
                    <a:pt x="2154052" y="665163"/>
                  </a:lnTo>
                  <a:lnTo>
                    <a:pt x="2161038" y="665163"/>
                  </a:lnTo>
                  <a:lnTo>
                    <a:pt x="2168025" y="665798"/>
                  </a:lnTo>
                  <a:lnTo>
                    <a:pt x="2175011" y="666432"/>
                  </a:lnTo>
                  <a:lnTo>
                    <a:pt x="2181680" y="667702"/>
                  </a:lnTo>
                  <a:lnTo>
                    <a:pt x="2188349" y="669288"/>
                  </a:lnTo>
                  <a:lnTo>
                    <a:pt x="2194700" y="670875"/>
                  </a:lnTo>
                  <a:lnTo>
                    <a:pt x="2201369" y="673413"/>
                  </a:lnTo>
                  <a:lnTo>
                    <a:pt x="2207085" y="675952"/>
                  </a:lnTo>
                  <a:lnTo>
                    <a:pt x="2213437" y="678173"/>
                  </a:lnTo>
                  <a:lnTo>
                    <a:pt x="2219471" y="681346"/>
                  </a:lnTo>
                  <a:lnTo>
                    <a:pt x="2224869" y="684519"/>
                  </a:lnTo>
                  <a:lnTo>
                    <a:pt x="2230585" y="688327"/>
                  </a:lnTo>
                  <a:lnTo>
                    <a:pt x="2235666" y="692135"/>
                  </a:lnTo>
                  <a:lnTo>
                    <a:pt x="2241065" y="695943"/>
                  </a:lnTo>
                  <a:lnTo>
                    <a:pt x="2245829" y="700702"/>
                  </a:lnTo>
                  <a:lnTo>
                    <a:pt x="2250910" y="704828"/>
                  </a:lnTo>
                  <a:lnTo>
                    <a:pt x="2255356" y="709587"/>
                  </a:lnTo>
                  <a:lnTo>
                    <a:pt x="2259484" y="714347"/>
                  </a:lnTo>
                  <a:lnTo>
                    <a:pt x="2263612" y="719741"/>
                  </a:lnTo>
                  <a:lnTo>
                    <a:pt x="2267423" y="724819"/>
                  </a:lnTo>
                  <a:lnTo>
                    <a:pt x="2270916" y="730530"/>
                  </a:lnTo>
                  <a:lnTo>
                    <a:pt x="2274092" y="736559"/>
                  </a:lnTo>
                  <a:lnTo>
                    <a:pt x="2277268" y="742271"/>
                  </a:lnTo>
                  <a:lnTo>
                    <a:pt x="2280126" y="748300"/>
                  </a:lnTo>
                  <a:lnTo>
                    <a:pt x="2282666" y="754646"/>
                  </a:lnTo>
                  <a:lnTo>
                    <a:pt x="2284572" y="760992"/>
                  </a:lnTo>
                  <a:lnTo>
                    <a:pt x="2286477" y="767021"/>
                  </a:lnTo>
                  <a:lnTo>
                    <a:pt x="2287747" y="773685"/>
                  </a:lnTo>
                  <a:lnTo>
                    <a:pt x="2289018" y="780349"/>
                  </a:lnTo>
                  <a:lnTo>
                    <a:pt x="2289970" y="787330"/>
                  </a:lnTo>
                  <a:lnTo>
                    <a:pt x="2290605" y="794311"/>
                  </a:lnTo>
                  <a:lnTo>
                    <a:pt x="2290605" y="801292"/>
                  </a:lnTo>
                  <a:lnTo>
                    <a:pt x="2290605" y="1286150"/>
                  </a:lnTo>
                  <a:lnTo>
                    <a:pt x="2884137" y="1353738"/>
                  </a:lnTo>
                  <a:lnTo>
                    <a:pt x="2890488" y="1354055"/>
                  </a:lnTo>
                  <a:lnTo>
                    <a:pt x="2898110" y="1354372"/>
                  </a:lnTo>
                  <a:lnTo>
                    <a:pt x="2905732" y="1355007"/>
                  </a:lnTo>
                  <a:lnTo>
                    <a:pt x="2913353" y="1355642"/>
                  </a:lnTo>
                  <a:lnTo>
                    <a:pt x="2920657" y="1357228"/>
                  </a:lnTo>
                  <a:lnTo>
                    <a:pt x="2927644" y="1358815"/>
                  </a:lnTo>
                  <a:lnTo>
                    <a:pt x="2934948" y="1361036"/>
                  </a:lnTo>
                  <a:lnTo>
                    <a:pt x="2941934" y="1362940"/>
                  </a:lnTo>
                  <a:lnTo>
                    <a:pt x="2948603" y="1365796"/>
                  </a:lnTo>
                  <a:lnTo>
                    <a:pt x="2955272" y="1368969"/>
                  </a:lnTo>
                  <a:lnTo>
                    <a:pt x="2961941" y="1372142"/>
                  </a:lnTo>
                  <a:lnTo>
                    <a:pt x="2968292" y="1375633"/>
                  </a:lnTo>
                  <a:lnTo>
                    <a:pt x="2974008" y="1379758"/>
                  </a:lnTo>
                  <a:lnTo>
                    <a:pt x="2980042" y="1383883"/>
                  </a:lnTo>
                  <a:lnTo>
                    <a:pt x="2985758" y="1388008"/>
                  </a:lnTo>
                  <a:lnTo>
                    <a:pt x="2990839" y="1393085"/>
                  </a:lnTo>
                  <a:lnTo>
                    <a:pt x="2996238" y="1397845"/>
                  </a:lnTo>
                  <a:lnTo>
                    <a:pt x="3001319" y="1403239"/>
                  </a:lnTo>
                  <a:lnTo>
                    <a:pt x="3005765" y="1408316"/>
                  </a:lnTo>
                  <a:lnTo>
                    <a:pt x="3010529" y="1414345"/>
                  </a:lnTo>
                  <a:lnTo>
                    <a:pt x="3014657" y="1419739"/>
                  </a:lnTo>
                  <a:lnTo>
                    <a:pt x="3018468" y="1426086"/>
                  </a:lnTo>
                  <a:lnTo>
                    <a:pt x="3021961" y="1432432"/>
                  </a:lnTo>
                  <a:lnTo>
                    <a:pt x="3025454" y="1438778"/>
                  </a:lnTo>
                  <a:lnTo>
                    <a:pt x="3028312" y="1445125"/>
                  </a:lnTo>
                  <a:lnTo>
                    <a:pt x="3030853" y="1452106"/>
                  </a:lnTo>
                  <a:lnTo>
                    <a:pt x="3033393" y="1459087"/>
                  </a:lnTo>
                  <a:lnTo>
                    <a:pt x="3035616" y="1466067"/>
                  </a:lnTo>
                  <a:lnTo>
                    <a:pt x="3036887" y="1473366"/>
                  </a:lnTo>
                  <a:lnTo>
                    <a:pt x="3038474" y="1480664"/>
                  </a:lnTo>
                  <a:lnTo>
                    <a:pt x="3039427" y="1488280"/>
                  </a:lnTo>
                  <a:lnTo>
                    <a:pt x="3040062" y="1495895"/>
                  </a:lnTo>
                  <a:lnTo>
                    <a:pt x="3040062" y="1503511"/>
                  </a:lnTo>
                  <a:lnTo>
                    <a:pt x="3040062" y="2154008"/>
                  </a:lnTo>
                  <a:lnTo>
                    <a:pt x="3040062" y="2161623"/>
                  </a:lnTo>
                  <a:lnTo>
                    <a:pt x="3039427" y="2169556"/>
                  </a:lnTo>
                  <a:lnTo>
                    <a:pt x="3038474" y="2177172"/>
                  </a:lnTo>
                  <a:lnTo>
                    <a:pt x="3036887" y="2184470"/>
                  </a:lnTo>
                  <a:lnTo>
                    <a:pt x="3035616" y="2191451"/>
                  </a:lnTo>
                  <a:lnTo>
                    <a:pt x="3033393" y="2198749"/>
                  </a:lnTo>
                  <a:lnTo>
                    <a:pt x="3030853" y="2205730"/>
                  </a:lnTo>
                  <a:lnTo>
                    <a:pt x="3028312" y="2212394"/>
                  </a:lnTo>
                  <a:lnTo>
                    <a:pt x="3025454" y="2219057"/>
                  </a:lnTo>
                  <a:lnTo>
                    <a:pt x="3021961" y="2225404"/>
                  </a:lnTo>
                  <a:lnTo>
                    <a:pt x="3018468" y="2231433"/>
                  </a:lnTo>
                  <a:lnTo>
                    <a:pt x="3014657" y="2237779"/>
                  </a:lnTo>
                  <a:lnTo>
                    <a:pt x="3010529" y="2243808"/>
                  </a:lnTo>
                  <a:lnTo>
                    <a:pt x="3005765" y="2249202"/>
                  </a:lnTo>
                  <a:lnTo>
                    <a:pt x="3001319" y="2254597"/>
                  </a:lnTo>
                  <a:lnTo>
                    <a:pt x="2996238" y="2259674"/>
                  </a:lnTo>
                  <a:lnTo>
                    <a:pt x="2990839" y="2264433"/>
                  </a:lnTo>
                  <a:lnTo>
                    <a:pt x="2985758" y="2269510"/>
                  </a:lnTo>
                  <a:lnTo>
                    <a:pt x="2980042" y="2273953"/>
                  </a:lnTo>
                  <a:lnTo>
                    <a:pt x="2974008" y="2278078"/>
                  </a:lnTo>
                  <a:lnTo>
                    <a:pt x="2968292" y="2281886"/>
                  </a:lnTo>
                  <a:lnTo>
                    <a:pt x="2961941" y="2285376"/>
                  </a:lnTo>
                  <a:lnTo>
                    <a:pt x="2955272" y="2288867"/>
                  </a:lnTo>
                  <a:lnTo>
                    <a:pt x="2948603" y="2291723"/>
                  </a:lnTo>
                  <a:lnTo>
                    <a:pt x="2941934" y="2294578"/>
                  </a:lnTo>
                  <a:lnTo>
                    <a:pt x="2934948" y="2297117"/>
                  </a:lnTo>
                  <a:lnTo>
                    <a:pt x="2927644" y="2298703"/>
                  </a:lnTo>
                  <a:lnTo>
                    <a:pt x="2920657" y="2300607"/>
                  </a:lnTo>
                  <a:lnTo>
                    <a:pt x="2913353" y="2301877"/>
                  </a:lnTo>
                  <a:lnTo>
                    <a:pt x="2905732" y="2302829"/>
                  </a:lnTo>
                  <a:lnTo>
                    <a:pt x="2898110" y="2303146"/>
                  </a:lnTo>
                  <a:lnTo>
                    <a:pt x="2890488" y="2303463"/>
                  </a:lnTo>
                  <a:lnTo>
                    <a:pt x="2177552" y="2303463"/>
                  </a:lnTo>
                  <a:lnTo>
                    <a:pt x="2173423" y="2303146"/>
                  </a:lnTo>
                  <a:lnTo>
                    <a:pt x="2171200" y="2303146"/>
                  </a:lnTo>
                  <a:lnTo>
                    <a:pt x="2169613" y="2303146"/>
                  </a:lnTo>
                  <a:lnTo>
                    <a:pt x="2162944" y="2303146"/>
                  </a:lnTo>
                  <a:lnTo>
                    <a:pt x="2156275" y="2303146"/>
                  </a:lnTo>
                  <a:lnTo>
                    <a:pt x="2149924" y="2302511"/>
                  </a:lnTo>
                  <a:lnTo>
                    <a:pt x="2143572" y="2301559"/>
                  </a:lnTo>
                  <a:lnTo>
                    <a:pt x="2137538" y="2300607"/>
                  </a:lnTo>
                  <a:lnTo>
                    <a:pt x="2131187" y="2298703"/>
                  </a:lnTo>
                  <a:lnTo>
                    <a:pt x="2125153" y="2297117"/>
                  </a:lnTo>
                  <a:lnTo>
                    <a:pt x="2119437" y="2294896"/>
                  </a:lnTo>
                  <a:lnTo>
                    <a:pt x="2113403" y="2292040"/>
                  </a:lnTo>
                  <a:lnTo>
                    <a:pt x="2107370" y="2289501"/>
                  </a:lnTo>
                  <a:lnTo>
                    <a:pt x="2101971" y="2286645"/>
                  </a:lnTo>
                  <a:lnTo>
                    <a:pt x="2096572" y="2283155"/>
                  </a:lnTo>
                  <a:lnTo>
                    <a:pt x="2091491" y="2279665"/>
                  </a:lnTo>
                  <a:lnTo>
                    <a:pt x="2086093" y="2275222"/>
                  </a:lnTo>
                  <a:lnTo>
                    <a:pt x="2081329" y="2271097"/>
                  </a:lnTo>
                  <a:lnTo>
                    <a:pt x="2076883" y="2266972"/>
                  </a:lnTo>
                  <a:lnTo>
                    <a:pt x="1560520" y="1751334"/>
                  </a:lnTo>
                  <a:lnTo>
                    <a:pt x="1556074" y="1746574"/>
                  </a:lnTo>
                  <a:lnTo>
                    <a:pt x="1552263" y="1741815"/>
                  </a:lnTo>
                  <a:lnTo>
                    <a:pt x="1548135" y="1737055"/>
                  </a:lnTo>
                  <a:lnTo>
                    <a:pt x="1544642" y="1731661"/>
                  </a:lnTo>
                  <a:lnTo>
                    <a:pt x="1541466" y="1726583"/>
                  </a:lnTo>
                  <a:lnTo>
                    <a:pt x="1538291" y="1720872"/>
                  </a:lnTo>
                  <a:lnTo>
                    <a:pt x="1535432" y="1715477"/>
                  </a:lnTo>
                  <a:lnTo>
                    <a:pt x="1532892" y="1709766"/>
                  </a:lnTo>
                  <a:lnTo>
                    <a:pt x="1530987" y="1704054"/>
                  </a:lnTo>
                  <a:lnTo>
                    <a:pt x="1529081" y="1698342"/>
                  </a:lnTo>
                  <a:lnTo>
                    <a:pt x="1527493" y="1692631"/>
                  </a:lnTo>
                  <a:lnTo>
                    <a:pt x="1526223" y="1686919"/>
                  </a:lnTo>
                  <a:lnTo>
                    <a:pt x="1525270" y="1680890"/>
                  </a:lnTo>
                  <a:lnTo>
                    <a:pt x="1524635" y="1674544"/>
                  </a:lnTo>
                  <a:lnTo>
                    <a:pt x="1524000" y="1668515"/>
                  </a:lnTo>
                  <a:lnTo>
                    <a:pt x="1524000" y="1662803"/>
                  </a:lnTo>
                  <a:lnTo>
                    <a:pt x="1524000" y="1656774"/>
                  </a:lnTo>
                  <a:lnTo>
                    <a:pt x="1524635" y="1650428"/>
                  </a:lnTo>
                  <a:lnTo>
                    <a:pt x="1525270" y="1644716"/>
                  </a:lnTo>
                  <a:lnTo>
                    <a:pt x="1526223" y="1638687"/>
                  </a:lnTo>
                  <a:lnTo>
                    <a:pt x="1527493" y="1632658"/>
                  </a:lnTo>
                  <a:lnTo>
                    <a:pt x="1529081" y="1626946"/>
                  </a:lnTo>
                  <a:lnTo>
                    <a:pt x="1530987" y="1621235"/>
                  </a:lnTo>
                  <a:lnTo>
                    <a:pt x="1532892" y="1615523"/>
                  </a:lnTo>
                  <a:lnTo>
                    <a:pt x="1535432" y="1609811"/>
                  </a:lnTo>
                  <a:lnTo>
                    <a:pt x="1538291" y="1604417"/>
                  </a:lnTo>
                  <a:lnTo>
                    <a:pt x="1541466" y="1599023"/>
                  </a:lnTo>
                  <a:lnTo>
                    <a:pt x="1544642" y="1593628"/>
                  </a:lnTo>
                  <a:lnTo>
                    <a:pt x="1548135" y="1588551"/>
                  </a:lnTo>
                  <a:lnTo>
                    <a:pt x="1552263" y="1583474"/>
                  </a:lnTo>
                  <a:lnTo>
                    <a:pt x="1556074" y="1578714"/>
                  </a:lnTo>
                  <a:lnTo>
                    <a:pt x="1560520" y="1574272"/>
                  </a:lnTo>
                  <a:lnTo>
                    <a:pt x="1564966" y="1569830"/>
                  </a:lnTo>
                  <a:lnTo>
                    <a:pt x="1570047" y="1565705"/>
                  </a:lnTo>
                  <a:lnTo>
                    <a:pt x="1574811" y="1561897"/>
                  </a:lnTo>
                  <a:lnTo>
                    <a:pt x="1579574" y="1558406"/>
                  </a:lnTo>
                  <a:lnTo>
                    <a:pt x="1584973" y="1554916"/>
                  </a:lnTo>
                  <a:lnTo>
                    <a:pt x="1590054" y="1552060"/>
                  </a:lnTo>
                  <a:lnTo>
                    <a:pt x="1595770" y="1549521"/>
                  </a:lnTo>
                  <a:lnTo>
                    <a:pt x="1601486" y="1546666"/>
                  </a:lnTo>
                  <a:lnTo>
                    <a:pt x="1606885" y="1544444"/>
                  </a:lnTo>
                  <a:lnTo>
                    <a:pt x="1612919" y="1542858"/>
                  </a:lnTo>
                  <a:lnTo>
                    <a:pt x="1618635" y="1540954"/>
                  </a:lnTo>
                  <a:lnTo>
                    <a:pt x="1624669" y="1539685"/>
                  </a:lnTo>
                  <a:lnTo>
                    <a:pt x="1630702" y="1538733"/>
                  </a:lnTo>
                  <a:lnTo>
                    <a:pt x="1637054" y="1538098"/>
                  </a:lnTo>
                  <a:lnTo>
                    <a:pt x="1642770" y="1537463"/>
                  </a:lnTo>
                  <a:lnTo>
                    <a:pt x="1649121" y="1537146"/>
                  </a:lnTo>
                  <a:lnTo>
                    <a:pt x="1655473" y="1537463"/>
                  </a:lnTo>
                  <a:lnTo>
                    <a:pt x="1661824" y="1538098"/>
                  </a:lnTo>
                  <a:lnTo>
                    <a:pt x="1667858" y="1538733"/>
                  </a:lnTo>
                  <a:lnTo>
                    <a:pt x="1673891" y="1539685"/>
                  </a:lnTo>
                  <a:lnTo>
                    <a:pt x="1679925" y="1540954"/>
                  </a:lnTo>
                  <a:lnTo>
                    <a:pt x="1685641" y="1542858"/>
                  </a:lnTo>
                  <a:lnTo>
                    <a:pt x="1691675" y="1544444"/>
                  </a:lnTo>
                  <a:lnTo>
                    <a:pt x="1697391" y="1546666"/>
                  </a:lnTo>
                  <a:lnTo>
                    <a:pt x="1702790" y="1549521"/>
                  </a:lnTo>
                  <a:lnTo>
                    <a:pt x="1708506" y="1552060"/>
                  </a:lnTo>
                  <a:lnTo>
                    <a:pt x="1713587" y="1554916"/>
                  </a:lnTo>
                  <a:lnTo>
                    <a:pt x="1718986" y="1558406"/>
                  </a:lnTo>
                  <a:lnTo>
                    <a:pt x="1723749" y="1561897"/>
                  </a:lnTo>
                  <a:lnTo>
                    <a:pt x="1728513" y="1565705"/>
                  </a:lnTo>
                  <a:lnTo>
                    <a:pt x="1733594" y="1569830"/>
                  </a:lnTo>
                  <a:lnTo>
                    <a:pt x="1738040" y="1574272"/>
                  </a:lnTo>
                  <a:lnTo>
                    <a:pt x="2017816" y="1853827"/>
                  </a:lnTo>
                  <a:lnTo>
                    <a:pt x="2017816" y="801292"/>
                  </a:lnTo>
                  <a:lnTo>
                    <a:pt x="2018133" y="794311"/>
                  </a:lnTo>
                  <a:lnTo>
                    <a:pt x="2018451" y="787330"/>
                  </a:lnTo>
                  <a:lnTo>
                    <a:pt x="2019404" y="780349"/>
                  </a:lnTo>
                  <a:lnTo>
                    <a:pt x="2020674" y="773685"/>
                  </a:lnTo>
                  <a:lnTo>
                    <a:pt x="2021944" y="767021"/>
                  </a:lnTo>
                  <a:lnTo>
                    <a:pt x="2024167" y="760992"/>
                  </a:lnTo>
                  <a:lnTo>
                    <a:pt x="2026073" y="754646"/>
                  </a:lnTo>
                  <a:lnTo>
                    <a:pt x="2028613" y="748300"/>
                  </a:lnTo>
                  <a:lnTo>
                    <a:pt x="2031471" y="742271"/>
                  </a:lnTo>
                  <a:lnTo>
                    <a:pt x="2034329" y="736559"/>
                  </a:lnTo>
                  <a:lnTo>
                    <a:pt x="2037823" y="730530"/>
                  </a:lnTo>
                  <a:lnTo>
                    <a:pt x="2040998" y="724819"/>
                  </a:lnTo>
                  <a:lnTo>
                    <a:pt x="2045127" y="719741"/>
                  </a:lnTo>
                  <a:lnTo>
                    <a:pt x="2048937" y="714347"/>
                  </a:lnTo>
                  <a:lnTo>
                    <a:pt x="2053383" y="709587"/>
                  </a:lnTo>
                  <a:lnTo>
                    <a:pt x="2057829" y="704828"/>
                  </a:lnTo>
                  <a:lnTo>
                    <a:pt x="2062275" y="700702"/>
                  </a:lnTo>
                  <a:lnTo>
                    <a:pt x="2067674" y="695943"/>
                  </a:lnTo>
                  <a:lnTo>
                    <a:pt x="2072437" y="692135"/>
                  </a:lnTo>
                  <a:lnTo>
                    <a:pt x="2078154" y="688327"/>
                  </a:lnTo>
                  <a:lnTo>
                    <a:pt x="2083552" y="684519"/>
                  </a:lnTo>
                  <a:lnTo>
                    <a:pt x="2089268" y="681346"/>
                  </a:lnTo>
                  <a:lnTo>
                    <a:pt x="2095302" y="678173"/>
                  </a:lnTo>
                  <a:lnTo>
                    <a:pt x="2101018" y="675952"/>
                  </a:lnTo>
                  <a:lnTo>
                    <a:pt x="2107370" y="673413"/>
                  </a:lnTo>
                  <a:lnTo>
                    <a:pt x="2113721" y="670875"/>
                  </a:lnTo>
                  <a:lnTo>
                    <a:pt x="2120390" y="669288"/>
                  </a:lnTo>
                  <a:lnTo>
                    <a:pt x="2127059" y="667702"/>
                  </a:lnTo>
                  <a:lnTo>
                    <a:pt x="2133728" y="666432"/>
                  </a:lnTo>
                  <a:lnTo>
                    <a:pt x="2140079" y="665798"/>
                  </a:lnTo>
                  <a:lnTo>
                    <a:pt x="2147065" y="665163"/>
                  </a:lnTo>
                  <a:close/>
                  <a:moveTo>
                    <a:pt x="1426690" y="484188"/>
                  </a:moveTo>
                  <a:lnTo>
                    <a:pt x="1631151" y="484188"/>
                  </a:lnTo>
                  <a:lnTo>
                    <a:pt x="1634627" y="484505"/>
                  </a:lnTo>
                  <a:lnTo>
                    <a:pt x="1637787" y="484822"/>
                  </a:lnTo>
                  <a:lnTo>
                    <a:pt x="1640947" y="485773"/>
                  </a:lnTo>
                  <a:lnTo>
                    <a:pt x="1644107" y="486725"/>
                  </a:lnTo>
                  <a:lnTo>
                    <a:pt x="1646635" y="488310"/>
                  </a:lnTo>
                  <a:lnTo>
                    <a:pt x="1649479" y="489895"/>
                  </a:lnTo>
                  <a:lnTo>
                    <a:pt x="1652008" y="491798"/>
                  </a:lnTo>
                  <a:lnTo>
                    <a:pt x="1654536" y="493700"/>
                  </a:lnTo>
                  <a:lnTo>
                    <a:pt x="1656432" y="496237"/>
                  </a:lnTo>
                  <a:lnTo>
                    <a:pt x="1658328" y="498773"/>
                  </a:lnTo>
                  <a:lnTo>
                    <a:pt x="1659908" y="501310"/>
                  </a:lnTo>
                  <a:lnTo>
                    <a:pt x="1661488" y="504164"/>
                  </a:lnTo>
                  <a:lnTo>
                    <a:pt x="1662436" y="507334"/>
                  </a:lnTo>
                  <a:lnTo>
                    <a:pt x="1663068" y="510505"/>
                  </a:lnTo>
                  <a:lnTo>
                    <a:pt x="1663700" y="513676"/>
                  </a:lnTo>
                  <a:lnTo>
                    <a:pt x="1663700" y="517164"/>
                  </a:lnTo>
                  <a:lnTo>
                    <a:pt x="1663700" y="1389743"/>
                  </a:lnTo>
                  <a:lnTo>
                    <a:pt x="1663700" y="1393231"/>
                  </a:lnTo>
                  <a:lnTo>
                    <a:pt x="1663068" y="1396401"/>
                  </a:lnTo>
                  <a:lnTo>
                    <a:pt x="1662436" y="1399572"/>
                  </a:lnTo>
                  <a:lnTo>
                    <a:pt x="1661488" y="1402743"/>
                  </a:lnTo>
                  <a:lnTo>
                    <a:pt x="1659908" y="1405279"/>
                  </a:lnTo>
                  <a:lnTo>
                    <a:pt x="1658328" y="1408133"/>
                  </a:lnTo>
                  <a:lnTo>
                    <a:pt x="1656432" y="1410669"/>
                  </a:lnTo>
                  <a:lnTo>
                    <a:pt x="1654536" y="1413206"/>
                  </a:lnTo>
                  <a:lnTo>
                    <a:pt x="1652008" y="1415108"/>
                  </a:lnTo>
                  <a:lnTo>
                    <a:pt x="1649479" y="1417011"/>
                  </a:lnTo>
                  <a:lnTo>
                    <a:pt x="1646635" y="1418596"/>
                  </a:lnTo>
                  <a:lnTo>
                    <a:pt x="1644107" y="1420182"/>
                  </a:lnTo>
                  <a:lnTo>
                    <a:pt x="1640947" y="1421133"/>
                  </a:lnTo>
                  <a:lnTo>
                    <a:pt x="1637787" y="1421767"/>
                  </a:lnTo>
                  <a:lnTo>
                    <a:pt x="1634627" y="1422401"/>
                  </a:lnTo>
                  <a:lnTo>
                    <a:pt x="1631151" y="1422401"/>
                  </a:lnTo>
                  <a:lnTo>
                    <a:pt x="1426690" y="1422401"/>
                  </a:lnTo>
                  <a:lnTo>
                    <a:pt x="1423214" y="1422401"/>
                  </a:lnTo>
                  <a:lnTo>
                    <a:pt x="1420054" y="1421767"/>
                  </a:lnTo>
                  <a:lnTo>
                    <a:pt x="1416894" y="1421133"/>
                  </a:lnTo>
                  <a:lnTo>
                    <a:pt x="1413734" y="1420182"/>
                  </a:lnTo>
                  <a:lnTo>
                    <a:pt x="1411206" y="1418596"/>
                  </a:lnTo>
                  <a:lnTo>
                    <a:pt x="1408362" y="1417011"/>
                  </a:lnTo>
                  <a:lnTo>
                    <a:pt x="1405834" y="1415108"/>
                  </a:lnTo>
                  <a:lnTo>
                    <a:pt x="1403622" y="1413206"/>
                  </a:lnTo>
                  <a:lnTo>
                    <a:pt x="1401409" y="1410669"/>
                  </a:lnTo>
                  <a:lnTo>
                    <a:pt x="1399513" y="1408133"/>
                  </a:lnTo>
                  <a:lnTo>
                    <a:pt x="1397933" y="1405279"/>
                  </a:lnTo>
                  <a:lnTo>
                    <a:pt x="1396669" y="1402743"/>
                  </a:lnTo>
                  <a:lnTo>
                    <a:pt x="1395405" y="1399572"/>
                  </a:lnTo>
                  <a:lnTo>
                    <a:pt x="1394457" y="1396401"/>
                  </a:lnTo>
                  <a:lnTo>
                    <a:pt x="1394141" y="1393231"/>
                  </a:lnTo>
                  <a:lnTo>
                    <a:pt x="1393825" y="1389743"/>
                  </a:lnTo>
                  <a:lnTo>
                    <a:pt x="1393825" y="517164"/>
                  </a:lnTo>
                  <a:lnTo>
                    <a:pt x="1394141" y="513676"/>
                  </a:lnTo>
                  <a:lnTo>
                    <a:pt x="1394457" y="510505"/>
                  </a:lnTo>
                  <a:lnTo>
                    <a:pt x="1395405" y="507334"/>
                  </a:lnTo>
                  <a:lnTo>
                    <a:pt x="1396669" y="504164"/>
                  </a:lnTo>
                  <a:lnTo>
                    <a:pt x="1397933" y="501310"/>
                  </a:lnTo>
                  <a:lnTo>
                    <a:pt x="1399513" y="498773"/>
                  </a:lnTo>
                  <a:lnTo>
                    <a:pt x="1401409" y="496237"/>
                  </a:lnTo>
                  <a:lnTo>
                    <a:pt x="1403622" y="493700"/>
                  </a:lnTo>
                  <a:lnTo>
                    <a:pt x="1405834" y="491798"/>
                  </a:lnTo>
                  <a:lnTo>
                    <a:pt x="1408362" y="489895"/>
                  </a:lnTo>
                  <a:lnTo>
                    <a:pt x="1411206" y="488310"/>
                  </a:lnTo>
                  <a:lnTo>
                    <a:pt x="1413734" y="486725"/>
                  </a:lnTo>
                  <a:lnTo>
                    <a:pt x="1416894" y="485773"/>
                  </a:lnTo>
                  <a:lnTo>
                    <a:pt x="1420054" y="484822"/>
                  </a:lnTo>
                  <a:lnTo>
                    <a:pt x="1423214" y="484505"/>
                  </a:lnTo>
                  <a:lnTo>
                    <a:pt x="1426690" y="484188"/>
                  </a:lnTo>
                  <a:close/>
                  <a:moveTo>
                    <a:pt x="183794" y="0"/>
                  </a:moveTo>
                  <a:lnTo>
                    <a:pt x="193952" y="0"/>
                  </a:lnTo>
                  <a:lnTo>
                    <a:pt x="2827060" y="0"/>
                  </a:lnTo>
                  <a:lnTo>
                    <a:pt x="2837218" y="0"/>
                  </a:lnTo>
                  <a:lnTo>
                    <a:pt x="2847059" y="952"/>
                  </a:lnTo>
                  <a:lnTo>
                    <a:pt x="2856582" y="2539"/>
                  </a:lnTo>
                  <a:lnTo>
                    <a:pt x="2866105" y="4443"/>
                  </a:lnTo>
                  <a:lnTo>
                    <a:pt x="2875628" y="6982"/>
                  </a:lnTo>
                  <a:lnTo>
                    <a:pt x="2884516" y="10156"/>
                  </a:lnTo>
                  <a:lnTo>
                    <a:pt x="2893721" y="13964"/>
                  </a:lnTo>
                  <a:lnTo>
                    <a:pt x="2902292" y="17773"/>
                  </a:lnTo>
                  <a:lnTo>
                    <a:pt x="2911180" y="22851"/>
                  </a:lnTo>
                  <a:lnTo>
                    <a:pt x="2919433" y="27611"/>
                  </a:lnTo>
                  <a:lnTo>
                    <a:pt x="2927369" y="33324"/>
                  </a:lnTo>
                  <a:lnTo>
                    <a:pt x="2935623" y="39036"/>
                  </a:lnTo>
                  <a:lnTo>
                    <a:pt x="2942924" y="45384"/>
                  </a:lnTo>
                  <a:lnTo>
                    <a:pt x="2950225" y="52366"/>
                  </a:lnTo>
                  <a:lnTo>
                    <a:pt x="2957525" y="59665"/>
                  </a:lnTo>
                  <a:lnTo>
                    <a:pt x="2964192" y="67282"/>
                  </a:lnTo>
                  <a:lnTo>
                    <a:pt x="2970540" y="74899"/>
                  </a:lnTo>
                  <a:lnTo>
                    <a:pt x="2976571" y="83468"/>
                  </a:lnTo>
                  <a:lnTo>
                    <a:pt x="2982285" y="92037"/>
                  </a:lnTo>
                  <a:lnTo>
                    <a:pt x="2987682" y="101240"/>
                  </a:lnTo>
                  <a:lnTo>
                    <a:pt x="2992761" y="110444"/>
                  </a:lnTo>
                  <a:lnTo>
                    <a:pt x="2997522" y="119965"/>
                  </a:lnTo>
                  <a:lnTo>
                    <a:pt x="3001649" y="130121"/>
                  </a:lnTo>
                  <a:lnTo>
                    <a:pt x="3005458" y="140276"/>
                  </a:lnTo>
                  <a:lnTo>
                    <a:pt x="3008950" y="150749"/>
                  </a:lnTo>
                  <a:lnTo>
                    <a:pt x="3012124" y="161540"/>
                  </a:lnTo>
                  <a:lnTo>
                    <a:pt x="3014663" y="172330"/>
                  </a:lnTo>
                  <a:lnTo>
                    <a:pt x="3016885" y="183438"/>
                  </a:lnTo>
                  <a:lnTo>
                    <a:pt x="3018473" y="194546"/>
                  </a:lnTo>
                  <a:lnTo>
                    <a:pt x="3019742" y="205971"/>
                  </a:lnTo>
                  <a:lnTo>
                    <a:pt x="3020695" y="218031"/>
                  </a:lnTo>
                  <a:lnTo>
                    <a:pt x="3021012" y="229774"/>
                  </a:lnTo>
                  <a:lnTo>
                    <a:pt x="3021012" y="1276768"/>
                  </a:lnTo>
                  <a:lnTo>
                    <a:pt x="3013711" y="1272642"/>
                  </a:lnTo>
                  <a:lnTo>
                    <a:pt x="3006410" y="1268833"/>
                  </a:lnTo>
                  <a:lnTo>
                    <a:pt x="2999109" y="1265342"/>
                  </a:lnTo>
                  <a:lnTo>
                    <a:pt x="2991808" y="1262169"/>
                  </a:lnTo>
                  <a:lnTo>
                    <a:pt x="2983872" y="1258995"/>
                  </a:lnTo>
                  <a:lnTo>
                    <a:pt x="2976254" y="1256139"/>
                  </a:lnTo>
                  <a:lnTo>
                    <a:pt x="2968318" y="1253282"/>
                  </a:lnTo>
                  <a:lnTo>
                    <a:pt x="2960382" y="1251061"/>
                  </a:lnTo>
                  <a:lnTo>
                    <a:pt x="2952129" y="1248839"/>
                  </a:lnTo>
                  <a:lnTo>
                    <a:pt x="2944193" y="1247252"/>
                  </a:lnTo>
                  <a:lnTo>
                    <a:pt x="2935940" y="1245348"/>
                  </a:lnTo>
                  <a:lnTo>
                    <a:pt x="2927369" y="1244079"/>
                  </a:lnTo>
                  <a:lnTo>
                    <a:pt x="2919116" y="1242809"/>
                  </a:lnTo>
                  <a:lnTo>
                    <a:pt x="2910863" y="1242175"/>
                  </a:lnTo>
                  <a:lnTo>
                    <a:pt x="2901975" y="1241540"/>
                  </a:lnTo>
                  <a:lnTo>
                    <a:pt x="2893404" y="1241540"/>
                  </a:lnTo>
                  <a:lnTo>
                    <a:pt x="2646123" y="1213294"/>
                  </a:lnTo>
                  <a:lnTo>
                    <a:pt x="2646123" y="313876"/>
                  </a:lnTo>
                  <a:lnTo>
                    <a:pt x="374889" y="313876"/>
                  </a:lnTo>
                  <a:lnTo>
                    <a:pt x="374889" y="1959424"/>
                  </a:lnTo>
                  <a:lnTo>
                    <a:pt x="1610021" y="1959424"/>
                  </a:lnTo>
                  <a:lnTo>
                    <a:pt x="1923646" y="2273300"/>
                  </a:lnTo>
                  <a:lnTo>
                    <a:pt x="193952" y="2273300"/>
                  </a:lnTo>
                  <a:lnTo>
                    <a:pt x="183794" y="2273300"/>
                  </a:lnTo>
                  <a:lnTo>
                    <a:pt x="173953" y="2272348"/>
                  </a:lnTo>
                  <a:lnTo>
                    <a:pt x="164113" y="2270761"/>
                  </a:lnTo>
                  <a:lnTo>
                    <a:pt x="154908" y="2268857"/>
                  </a:lnTo>
                  <a:lnTo>
                    <a:pt x="145385" y="2266318"/>
                  </a:lnTo>
                  <a:lnTo>
                    <a:pt x="136496" y="2263144"/>
                  </a:lnTo>
                  <a:lnTo>
                    <a:pt x="127291" y="2259336"/>
                  </a:lnTo>
                  <a:lnTo>
                    <a:pt x="118720" y="2255528"/>
                  </a:lnTo>
                  <a:lnTo>
                    <a:pt x="109832" y="2250450"/>
                  </a:lnTo>
                  <a:lnTo>
                    <a:pt x="101579" y="2245689"/>
                  </a:lnTo>
                  <a:lnTo>
                    <a:pt x="93326" y="2240294"/>
                  </a:lnTo>
                  <a:lnTo>
                    <a:pt x="85390" y="2234264"/>
                  </a:lnTo>
                  <a:lnTo>
                    <a:pt x="77771" y="2227917"/>
                  </a:lnTo>
                  <a:lnTo>
                    <a:pt x="70470" y="2220935"/>
                  </a:lnTo>
                  <a:lnTo>
                    <a:pt x="63487" y="2213635"/>
                  </a:lnTo>
                  <a:lnTo>
                    <a:pt x="56821" y="2206018"/>
                  </a:lnTo>
                  <a:lnTo>
                    <a:pt x="50472" y="2198402"/>
                  </a:lnTo>
                  <a:lnTo>
                    <a:pt x="44441" y="2189833"/>
                  </a:lnTo>
                  <a:lnTo>
                    <a:pt x="38727" y="2181264"/>
                  </a:lnTo>
                  <a:lnTo>
                    <a:pt x="33013" y="2172060"/>
                  </a:lnTo>
                  <a:lnTo>
                    <a:pt x="28252" y="2162856"/>
                  </a:lnTo>
                  <a:lnTo>
                    <a:pt x="23490" y="2153335"/>
                  </a:lnTo>
                  <a:lnTo>
                    <a:pt x="19364" y="2143180"/>
                  </a:lnTo>
                  <a:lnTo>
                    <a:pt x="15237" y="2133024"/>
                  </a:lnTo>
                  <a:lnTo>
                    <a:pt x="11745" y="2122551"/>
                  </a:lnTo>
                  <a:lnTo>
                    <a:pt x="8888" y="2112078"/>
                  </a:lnTo>
                  <a:lnTo>
                    <a:pt x="6349" y="2100970"/>
                  </a:lnTo>
                  <a:lnTo>
                    <a:pt x="3809" y="2089862"/>
                  </a:lnTo>
                  <a:lnTo>
                    <a:pt x="2540" y="2078754"/>
                  </a:lnTo>
                  <a:lnTo>
                    <a:pt x="952" y="2067329"/>
                  </a:lnTo>
                  <a:lnTo>
                    <a:pt x="318" y="2055269"/>
                  </a:lnTo>
                  <a:lnTo>
                    <a:pt x="0" y="2043844"/>
                  </a:lnTo>
                  <a:lnTo>
                    <a:pt x="0" y="229774"/>
                  </a:lnTo>
                  <a:lnTo>
                    <a:pt x="318" y="218031"/>
                  </a:lnTo>
                  <a:lnTo>
                    <a:pt x="952" y="205971"/>
                  </a:lnTo>
                  <a:lnTo>
                    <a:pt x="2540" y="194546"/>
                  </a:lnTo>
                  <a:lnTo>
                    <a:pt x="3809" y="183438"/>
                  </a:lnTo>
                  <a:lnTo>
                    <a:pt x="6349" y="172330"/>
                  </a:lnTo>
                  <a:lnTo>
                    <a:pt x="8888" y="161540"/>
                  </a:lnTo>
                  <a:lnTo>
                    <a:pt x="11745" y="150749"/>
                  </a:lnTo>
                  <a:lnTo>
                    <a:pt x="15237" y="140276"/>
                  </a:lnTo>
                  <a:lnTo>
                    <a:pt x="19364" y="130121"/>
                  </a:lnTo>
                  <a:lnTo>
                    <a:pt x="23490" y="119965"/>
                  </a:lnTo>
                  <a:lnTo>
                    <a:pt x="28252" y="110444"/>
                  </a:lnTo>
                  <a:lnTo>
                    <a:pt x="33013" y="101240"/>
                  </a:lnTo>
                  <a:lnTo>
                    <a:pt x="38727" y="92037"/>
                  </a:lnTo>
                  <a:lnTo>
                    <a:pt x="44441" y="83468"/>
                  </a:lnTo>
                  <a:lnTo>
                    <a:pt x="50472" y="74899"/>
                  </a:lnTo>
                  <a:lnTo>
                    <a:pt x="56821" y="67282"/>
                  </a:lnTo>
                  <a:lnTo>
                    <a:pt x="63487" y="59665"/>
                  </a:lnTo>
                  <a:lnTo>
                    <a:pt x="70470" y="52366"/>
                  </a:lnTo>
                  <a:lnTo>
                    <a:pt x="77771" y="45384"/>
                  </a:lnTo>
                  <a:lnTo>
                    <a:pt x="85390" y="39036"/>
                  </a:lnTo>
                  <a:lnTo>
                    <a:pt x="93326" y="33324"/>
                  </a:lnTo>
                  <a:lnTo>
                    <a:pt x="101579" y="27611"/>
                  </a:lnTo>
                  <a:lnTo>
                    <a:pt x="109832" y="22851"/>
                  </a:lnTo>
                  <a:lnTo>
                    <a:pt x="118720" y="17773"/>
                  </a:lnTo>
                  <a:lnTo>
                    <a:pt x="127291" y="13964"/>
                  </a:lnTo>
                  <a:lnTo>
                    <a:pt x="136496" y="10156"/>
                  </a:lnTo>
                  <a:lnTo>
                    <a:pt x="145385" y="6982"/>
                  </a:lnTo>
                  <a:lnTo>
                    <a:pt x="154908" y="4443"/>
                  </a:lnTo>
                  <a:lnTo>
                    <a:pt x="164113" y="2539"/>
                  </a:lnTo>
                  <a:lnTo>
                    <a:pt x="173953" y="952"/>
                  </a:lnTo>
                  <a:lnTo>
                    <a:pt x="18379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PA_组合 20"/>
          <p:cNvGrpSpPr/>
          <p:nvPr>
            <p:custDataLst>
              <p:tags r:id="rId6"/>
            </p:custDataLst>
          </p:nvPr>
        </p:nvGrpSpPr>
        <p:grpSpPr>
          <a:xfrm>
            <a:off x="5125809" y="3047344"/>
            <a:ext cx="1041476" cy="1041476"/>
            <a:chOff x="6821550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椭圆 9"/>
            <p:cNvSpPr/>
            <p:nvPr/>
          </p:nvSpPr>
          <p:spPr>
            <a:xfrm>
              <a:off x="6821550" y="1828640"/>
              <a:ext cx="576064" cy="576064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11" name="KSO_Shape"/>
            <p:cNvSpPr>
              <a:spLocks/>
            </p:cNvSpPr>
            <p:nvPr/>
          </p:nvSpPr>
          <p:spPr bwMode="auto">
            <a:xfrm>
              <a:off x="6947440" y="2028536"/>
              <a:ext cx="324284" cy="247321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PA_组合 23"/>
          <p:cNvGrpSpPr/>
          <p:nvPr>
            <p:custDataLst>
              <p:tags r:id="rId7"/>
            </p:custDataLst>
          </p:nvPr>
        </p:nvGrpSpPr>
        <p:grpSpPr>
          <a:xfrm>
            <a:off x="7764286" y="2719125"/>
            <a:ext cx="848958" cy="848958"/>
            <a:chOff x="7537747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椭圆 12"/>
            <p:cNvSpPr/>
            <p:nvPr/>
          </p:nvSpPr>
          <p:spPr>
            <a:xfrm>
              <a:off x="7537747" y="1828640"/>
              <a:ext cx="576064" cy="576064"/>
            </a:xfrm>
            <a:prstGeom prst="ellipse">
              <a:avLst/>
            </a:prstGeom>
            <a:solidFill>
              <a:srgbClr val="A4001D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" name="KSO_Shape"/>
            <p:cNvSpPr>
              <a:spLocks/>
            </p:cNvSpPr>
            <p:nvPr/>
          </p:nvSpPr>
          <p:spPr bwMode="auto">
            <a:xfrm>
              <a:off x="7677487" y="1973096"/>
              <a:ext cx="296583" cy="293618"/>
            </a:xfrm>
            <a:custGeom>
              <a:avLst/>
              <a:gdLst>
                <a:gd name="T0" fmla="*/ 615878 w 2390775"/>
                <a:gd name="T1" fmla="*/ 1467970 h 2365376"/>
                <a:gd name="T2" fmla="*/ 587250 w 2390775"/>
                <a:gd name="T3" fmla="*/ 1401697 h 2365376"/>
                <a:gd name="T4" fmla="*/ 1282649 w 2390775"/>
                <a:gd name="T5" fmla="*/ 1393474 h 2365376"/>
                <a:gd name="T6" fmla="*/ 1180915 w 2390775"/>
                <a:gd name="T7" fmla="*/ 1446870 h 2365376"/>
                <a:gd name="T8" fmla="*/ 1210073 w 2390775"/>
                <a:gd name="T9" fmla="*/ 1382167 h 2365376"/>
                <a:gd name="T10" fmla="*/ 653657 w 2390775"/>
                <a:gd name="T11" fmla="*/ 1314699 h 2365376"/>
                <a:gd name="T12" fmla="*/ 646041 w 2390775"/>
                <a:gd name="T13" fmla="*/ 1180275 h 2365376"/>
                <a:gd name="T14" fmla="*/ 589870 w 2390775"/>
                <a:gd name="T15" fmla="*/ 1105327 h 2365376"/>
                <a:gd name="T16" fmla="*/ 599516 w 2390775"/>
                <a:gd name="T17" fmla="*/ 1141280 h 2365376"/>
                <a:gd name="T18" fmla="*/ 579914 w 2390775"/>
                <a:gd name="T19" fmla="*/ 1158779 h 2365376"/>
                <a:gd name="T20" fmla="*/ 541333 w 2390775"/>
                <a:gd name="T21" fmla="*/ 1105965 h 2365376"/>
                <a:gd name="T22" fmla="*/ 1137260 w 2390775"/>
                <a:gd name="T23" fmla="*/ 1009231 h 2365376"/>
                <a:gd name="T24" fmla="*/ 1143562 w 2390775"/>
                <a:gd name="T25" fmla="*/ 1026145 h 2365376"/>
                <a:gd name="T26" fmla="*/ 1096615 w 2390775"/>
                <a:gd name="T27" fmla="*/ 1069549 h 2365376"/>
                <a:gd name="T28" fmla="*/ 1102602 w 2390775"/>
                <a:gd name="T29" fmla="*/ 1001572 h 2365376"/>
                <a:gd name="T30" fmla="*/ 972739 w 2390775"/>
                <a:gd name="T31" fmla="*/ 835988 h 2365376"/>
                <a:gd name="T32" fmla="*/ 989500 w 2390775"/>
                <a:gd name="T33" fmla="*/ 1138672 h 2365376"/>
                <a:gd name="T34" fmla="*/ 639427 w 2390775"/>
                <a:gd name="T35" fmla="*/ 1423644 h 2365376"/>
                <a:gd name="T36" fmla="*/ 599898 w 2390775"/>
                <a:gd name="T37" fmla="*/ 1003302 h 2365376"/>
                <a:gd name="T38" fmla="*/ 529694 w 2390775"/>
                <a:gd name="T39" fmla="*/ 1090596 h 2365376"/>
                <a:gd name="T40" fmla="*/ 602428 w 2390775"/>
                <a:gd name="T41" fmla="*/ 868249 h 2365376"/>
                <a:gd name="T42" fmla="*/ 861740 w 2390775"/>
                <a:gd name="T43" fmla="*/ 924231 h 2365376"/>
                <a:gd name="T44" fmla="*/ 755609 w 2390775"/>
                <a:gd name="T45" fmla="*/ 542052 h 2365376"/>
                <a:gd name="T46" fmla="*/ 929665 w 2390775"/>
                <a:gd name="T47" fmla="*/ 525915 h 2365376"/>
                <a:gd name="T48" fmla="*/ 909019 w 2390775"/>
                <a:gd name="T49" fmla="*/ 571798 h 2365376"/>
                <a:gd name="T50" fmla="*/ 936652 w 2390775"/>
                <a:gd name="T51" fmla="*/ 586353 h 2365376"/>
                <a:gd name="T52" fmla="*/ 928394 w 2390775"/>
                <a:gd name="T53" fmla="*/ 688879 h 2365376"/>
                <a:gd name="T54" fmla="*/ 840414 w 2390775"/>
                <a:gd name="T55" fmla="*/ 772101 h 2365376"/>
                <a:gd name="T56" fmla="*/ 742269 w 2390775"/>
                <a:gd name="T57" fmla="*/ 675588 h 2365376"/>
                <a:gd name="T58" fmla="*/ 738139 w 2390775"/>
                <a:gd name="T59" fmla="*/ 608504 h 2365376"/>
                <a:gd name="T60" fmla="*/ 761643 w 2390775"/>
                <a:gd name="T61" fmla="*/ 510093 h 2365376"/>
                <a:gd name="T62" fmla="*/ 617010 w 2390775"/>
                <a:gd name="T63" fmla="*/ 449064 h 2365376"/>
                <a:gd name="T64" fmla="*/ 350272 w 2390775"/>
                <a:gd name="T65" fmla="*/ 638327 h 2365376"/>
                <a:gd name="T66" fmla="*/ 215163 w 2390775"/>
                <a:gd name="T67" fmla="*/ 939947 h 2365376"/>
                <a:gd name="T68" fmla="*/ 256613 w 2390775"/>
                <a:gd name="T69" fmla="*/ 1277331 h 2365376"/>
                <a:gd name="T70" fmla="*/ 458486 w 2390775"/>
                <a:gd name="T71" fmla="*/ 1534008 h 2365376"/>
                <a:gd name="T72" fmla="*/ 767308 w 2390775"/>
                <a:gd name="T73" fmla="*/ 1655225 h 2365376"/>
                <a:gd name="T74" fmla="*/ 1101127 w 2390775"/>
                <a:gd name="T75" fmla="*/ 1596674 h 2365376"/>
                <a:gd name="T76" fmla="*/ 1347614 w 2390775"/>
                <a:gd name="T77" fmla="*/ 1383040 h 2365376"/>
                <a:gd name="T78" fmla="*/ 1453614 w 2390775"/>
                <a:gd name="T79" fmla="*/ 1066861 h 2365376"/>
                <a:gd name="T80" fmla="*/ 1378939 w 2390775"/>
                <a:gd name="T81" fmla="*/ 738024 h 2365376"/>
                <a:gd name="T82" fmla="*/ 1153652 w 2390775"/>
                <a:gd name="T83" fmla="*/ 501602 h 2365376"/>
                <a:gd name="T84" fmla="*/ 831224 w 2390775"/>
                <a:gd name="T85" fmla="*/ 411085 h 2365376"/>
                <a:gd name="T86" fmla="*/ 989432 w 2390775"/>
                <a:gd name="T87" fmla="*/ 315187 h 2365376"/>
                <a:gd name="T88" fmla="*/ 1471649 w 2390775"/>
                <a:gd name="T89" fmla="*/ 671876 h 2365376"/>
                <a:gd name="T90" fmla="*/ 1554866 w 2390775"/>
                <a:gd name="T91" fmla="*/ 1171938 h 2365376"/>
                <a:gd name="T92" fmla="*/ 1239716 w 2390775"/>
                <a:gd name="T93" fmla="*/ 1647313 h 2365376"/>
                <a:gd name="T94" fmla="*/ 646121 w 2390775"/>
                <a:gd name="T95" fmla="*/ 1748275 h 2365376"/>
                <a:gd name="T96" fmla="*/ 110112 w 2390775"/>
                <a:gd name="T97" fmla="*/ 1186813 h 2365376"/>
                <a:gd name="T98" fmla="*/ 251551 w 2390775"/>
                <a:gd name="T99" fmla="*/ 580725 h 2365376"/>
                <a:gd name="T100" fmla="*/ 1549044 w 2390775"/>
                <a:gd name="T101" fmla="*/ 160116 h 2365376"/>
                <a:gd name="T102" fmla="*/ 1461002 w 2390775"/>
                <a:gd name="T103" fmla="*/ 284475 h 2365376"/>
                <a:gd name="T104" fmla="*/ 1550307 w 2390775"/>
                <a:gd name="T105" fmla="*/ 426554 h 2365376"/>
                <a:gd name="T106" fmla="*/ 1719764 w 2390775"/>
                <a:gd name="T107" fmla="*/ 380038 h 2365376"/>
                <a:gd name="T108" fmla="*/ 1735543 w 2390775"/>
                <a:gd name="T109" fmla="*/ 232579 h 2365376"/>
                <a:gd name="T110" fmla="*/ 1705909 w 2390775"/>
                <a:gd name="T111" fmla="*/ 94508 h 2365376"/>
                <a:gd name="T112" fmla="*/ 1774050 w 2390775"/>
                <a:gd name="T113" fmla="*/ 148403 h 2365376"/>
                <a:gd name="T114" fmla="*/ 1781614 w 2390775"/>
                <a:gd name="T115" fmla="*/ 428769 h 2365376"/>
                <a:gd name="T116" fmla="*/ 1600166 w 2390775"/>
                <a:gd name="T117" fmla="*/ 516104 h 2365376"/>
                <a:gd name="T118" fmla="*/ 1452167 w 2390775"/>
                <a:gd name="T119" fmla="*/ 455349 h 2365376"/>
                <a:gd name="T120" fmla="*/ 1310478 w 2390775"/>
                <a:gd name="T121" fmla="*/ 259477 h 2365376"/>
                <a:gd name="T122" fmla="*/ 1562614 w 2390775"/>
                <a:gd name="T123" fmla="*/ 74046 h 236537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90775" h="2365376">
                  <a:moveTo>
                    <a:pt x="761351" y="1739900"/>
                  </a:moveTo>
                  <a:lnTo>
                    <a:pt x="791690" y="1805294"/>
                  </a:lnTo>
                  <a:lnTo>
                    <a:pt x="794883" y="1808051"/>
                  </a:lnTo>
                  <a:lnTo>
                    <a:pt x="797278" y="1811991"/>
                  </a:lnTo>
                  <a:lnTo>
                    <a:pt x="800871" y="1817112"/>
                  </a:lnTo>
                  <a:lnTo>
                    <a:pt x="803266" y="1822233"/>
                  </a:lnTo>
                  <a:lnTo>
                    <a:pt x="804065" y="1825384"/>
                  </a:lnTo>
                  <a:lnTo>
                    <a:pt x="804863" y="1828536"/>
                  </a:lnTo>
                  <a:lnTo>
                    <a:pt x="804863" y="1831687"/>
                  </a:lnTo>
                  <a:lnTo>
                    <a:pt x="804863" y="1834839"/>
                  </a:lnTo>
                  <a:lnTo>
                    <a:pt x="804065" y="1837990"/>
                  </a:lnTo>
                  <a:lnTo>
                    <a:pt x="802867" y="1841142"/>
                  </a:lnTo>
                  <a:lnTo>
                    <a:pt x="801670" y="1842718"/>
                  </a:lnTo>
                  <a:lnTo>
                    <a:pt x="799674" y="1844687"/>
                  </a:lnTo>
                  <a:lnTo>
                    <a:pt x="797278" y="1845475"/>
                  </a:lnTo>
                  <a:lnTo>
                    <a:pt x="794484" y="1845869"/>
                  </a:lnTo>
                  <a:lnTo>
                    <a:pt x="790891" y="1846263"/>
                  </a:lnTo>
                  <a:lnTo>
                    <a:pt x="787698" y="1845869"/>
                  </a:lnTo>
                  <a:lnTo>
                    <a:pt x="784105" y="1845475"/>
                  </a:lnTo>
                  <a:lnTo>
                    <a:pt x="780512" y="1844293"/>
                  </a:lnTo>
                  <a:lnTo>
                    <a:pt x="776520" y="1842718"/>
                  </a:lnTo>
                  <a:lnTo>
                    <a:pt x="772927" y="1841142"/>
                  </a:lnTo>
                  <a:lnTo>
                    <a:pt x="768935" y="1839172"/>
                  </a:lnTo>
                  <a:lnTo>
                    <a:pt x="765343" y="1836809"/>
                  </a:lnTo>
                  <a:lnTo>
                    <a:pt x="761750" y="1834051"/>
                  </a:lnTo>
                  <a:lnTo>
                    <a:pt x="758955" y="1831294"/>
                  </a:lnTo>
                  <a:lnTo>
                    <a:pt x="756161" y="1827748"/>
                  </a:lnTo>
                  <a:lnTo>
                    <a:pt x="754165" y="1824597"/>
                  </a:lnTo>
                  <a:lnTo>
                    <a:pt x="748975" y="1815536"/>
                  </a:lnTo>
                  <a:lnTo>
                    <a:pt x="745782" y="1808839"/>
                  </a:lnTo>
                  <a:lnTo>
                    <a:pt x="743387" y="1803718"/>
                  </a:lnTo>
                  <a:lnTo>
                    <a:pt x="742588" y="1799385"/>
                  </a:lnTo>
                  <a:lnTo>
                    <a:pt x="742588" y="1795051"/>
                  </a:lnTo>
                  <a:lnTo>
                    <a:pt x="743387" y="1790718"/>
                  </a:lnTo>
                  <a:lnTo>
                    <a:pt x="746181" y="1778112"/>
                  </a:lnTo>
                  <a:lnTo>
                    <a:pt x="746979" y="1774173"/>
                  </a:lnTo>
                  <a:lnTo>
                    <a:pt x="746979" y="1772203"/>
                  </a:lnTo>
                  <a:lnTo>
                    <a:pt x="746181" y="1771021"/>
                  </a:lnTo>
                  <a:lnTo>
                    <a:pt x="745383" y="1770627"/>
                  </a:lnTo>
                  <a:lnTo>
                    <a:pt x="742987" y="1770627"/>
                  </a:lnTo>
                  <a:lnTo>
                    <a:pt x="742189" y="1770233"/>
                  </a:lnTo>
                  <a:lnTo>
                    <a:pt x="741790" y="1769839"/>
                  </a:lnTo>
                  <a:lnTo>
                    <a:pt x="738596" y="1761961"/>
                  </a:lnTo>
                  <a:lnTo>
                    <a:pt x="736999" y="1758021"/>
                  </a:lnTo>
                  <a:lnTo>
                    <a:pt x="736600" y="1756052"/>
                  </a:lnTo>
                  <a:lnTo>
                    <a:pt x="736600" y="1754476"/>
                  </a:lnTo>
                  <a:lnTo>
                    <a:pt x="742189" y="1750536"/>
                  </a:lnTo>
                  <a:lnTo>
                    <a:pt x="747379" y="1747385"/>
                  </a:lnTo>
                  <a:lnTo>
                    <a:pt x="750971" y="1745021"/>
                  </a:lnTo>
                  <a:lnTo>
                    <a:pt x="754165" y="1743839"/>
                  </a:lnTo>
                  <a:lnTo>
                    <a:pt x="758556" y="1741870"/>
                  </a:lnTo>
                  <a:lnTo>
                    <a:pt x="759754" y="1741870"/>
                  </a:lnTo>
                  <a:lnTo>
                    <a:pt x="761351" y="1739900"/>
                  </a:lnTo>
                  <a:close/>
                  <a:moveTo>
                    <a:pt x="1554438" y="1730375"/>
                  </a:moveTo>
                  <a:lnTo>
                    <a:pt x="1565575" y="1730375"/>
                  </a:lnTo>
                  <a:lnTo>
                    <a:pt x="1575916" y="1730375"/>
                  </a:lnTo>
                  <a:lnTo>
                    <a:pt x="1586258" y="1731163"/>
                  </a:lnTo>
                  <a:lnTo>
                    <a:pt x="1591031" y="1731951"/>
                  </a:lnTo>
                  <a:lnTo>
                    <a:pt x="1595008" y="1733133"/>
                  </a:lnTo>
                  <a:lnTo>
                    <a:pt x="1598986" y="1734314"/>
                  </a:lnTo>
                  <a:lnTo>
                    <a:pt x="1602168" y="1735890"/>
                  </a:lnTo>
                  <a:lnTo>
                    <a:pt x="1605350" y="1737860"/>
                  </a:lnTo>
                  <a:lnTo>
                    <a:pt x="1607339" y="1739830"/>
                  </a:lnTo>
                  <a:lnTo>
                    <a:pt x="1608929" y="1741799"/>
                  </a:lnTo>
                  <a:lnTo>
                    <a:pt x="1609725" y="1744951"/>
                  </a:lnTo>
                  <a:lnTo>
                    <a:pt x="1609725" y="1747708"/>
                  </a:lnTo>
                  <a:lnTo>
                    <a:pt x="1608929" y="1751648"/>
                  </a:lnTo>
                  <a:lnTo>
                    <a:pt x="1607339" y="1755193"/>
                  </a:lnTo>
                  <a:lnTo>
                    <a:pt x="1604554" y="1759920"/>
                  </a:lnTo>
                  <a:lnTo>
                    <a:pt x="1600577" y="1764648"/>
                  </a:lnTo>
                  <a:lnTo>
                    <a:pt x="1595804" y="1769769"/>
                  </a:lnTo>
                  <a:lnTo>
                    <a:pt x="1589042" y="1776072"/>
                  </a:lnTo>
                  <a:lnTo>
                    <a:pt x="1582678" y="1781193"/>
                  </a:lnTo>
                  <a:lnTo>
                    <a:pt x="1576314" y="1786314"/>
                  </a:lnTo>
                  <a:lnTo>
                    <a:pt x="1570348" y="1790647"/>
                  </a:lnTo>
                  <a:lnTo>
                    <a:pt x="1563586" y="1794193"/>
                  </a:lnTo>
                  <a:lnTo>
                    <a:pt x="1557222" y="1797738"/>
                  </a:lnTo>
                  <a:lnTo>
                    <a:pt x="1550461" y="1800496"/>
                  </a:lnTo>
                  <a:lnTo>
                    <a:pt x="1544097" y="1802466"/>
                  </a:lnTo>
                  <a:lnTo>
                    <a:pt x="1537733" y="1804829"/>
                  </a:lnTo>
                  <a:lnTo>
                    <a:pt x="1530971" y="1806799"/>
                  </a:lnTo>
                  <a:lnTo>
                    <a:pt x="1524607" y="1807981"/>
                  </a:lnTo>
                  <a:lnTo>
                    <a:pt x="1518243" y="1809163"/>
                  </a:lnTo>
                  <a:lnTo>
                    <a:pt x="1505117" y="1811132"/>
                  </a:lnTo>
                  <a:lnTo>
                    <a:pt x="1491992" y="1812314"/>
                  </a:lnTo>
                  <a:lnTo>
                    <a:pt x="1486026" y="1813102"/>
                  </a:lnTo>
                  <a:lnTo>
                    <a:pt x="1483241" y="1813890"/>
                  </a:lnTo>
                  <a:lnTo>
                    <a:pt x="1482048" y="1814678"/>
                  </a:lnTo>
                  <a:lnTo>
                    <a:pt x="1481253" y="1815072"/>
                  </a:lnTo>
                  <a:lnTo>
                    <a:pt x="1480855" y="1815859"/>
                  </a:lnTo>
                  <a:lnTo>
                    <a:pt x="1480855" y="1817041"/>
                  </a:lnTo>
                  <a:lnTo>
                    <a:pt x="1481253" y="1818617"/>
                  </a:lnTo>
                  <a:lnTo>
                    <a:pt x="1482048" y="1819799"/>
                  </a:lnTo>
                  <a:lnTo>
                    <a:pt x="1482048" y="1821375"/>
                  </a:lnTo>
                  <a:lnTo>
                    <a:pt x="1482048" y="1821769"/>
                  </a:lnTo>
                  <a:lnTo>
                    <a:pt x="1480855" y="1822556"/>
                  </a:lnTo>
                  <a:lnTo>
                    <a:pt x="1471309" y="1830829"/>
                  </a:lnTo>
                  <a:lnTo>
                    <a:pt x="1465343" y="1834375"/>
                  </a:lnTo>
                  <a:lnTo>
                    <a:pt x="1463354" y="1835556"/>
                  </a:lnTo>
                  <a:lnTo>
                    <a:pt x="1461365" y="1836738"/>
                  </a:lnTo>
                  <a:lnTo>
                    <a:pt x="1452615" y="1830041"/>
                  </a:lnTo>
                  <a:lnTo>
                    <a:pt x="1445853" y="1824132"/>
                  </a:lnTo>
                  <a:lnTo>
                    <a:pt x="1440285" y="1819405"/>
                  </a:lnTo>
                  <a:lnTo>
                    <a:pt x="1437103" y="1815072"/>
                  </a:lnTo>
                  <a:lnTo>
                    <a:pt x="1434716" y="1812314"/>
                  </a:lnTo>
                  <a:lnTo>
                    <a:pt x="1433125" y="1810344"/>
                  </a:lnTo>
                  <a:lnTo>
                    <a:pt x="1432330" y="1808375"/>
                  </a:lnTo>
                  <a:lnTo>
                    <a:pt x="1428750" y="1806799"/>
                  </a:lnTo>
                  <a:lnTo>
                    <a:pt x="1512675" y="1734314"/>
                  </a:lnTo>
                  <a:lnTo>
                    <a:pt x="1518641" y="1733527"/>
                  </a:lnTo>
                  <a:lnTo>
                    <a:pt x="1533755" y="1731951"/>
                  </a:lnTo>
                  <a:lnTo>
                    <a:pt x="1543699" y="1731163"/>
                  </a:lnTo>
                  <a:lnTo>
                    <a:pt x="1554438" y="1730375"/>
                  </a:lnTo>
                  <a:close/>
                  <a:moveTo>
                    <a:pt x="588962" y="1535113"/>
                  </a:moveTo>
                  <a:lnTo>
                    <a:pt x="694496" y="1535113"/>
                  </a:lnTo>
                  <a:lnTo>
                    <a:pt x="694496" y="1557872"/>
                  </a:lnTo>
                  <a:lnTo>
                    <a:pt x="694894" y="1558271"/>
                  </a:lnTo>
                  <a:lnTo>
                    <a:pt x="696885" y="1560268"/>
                  </a:lnTo>
                  <a:lnTo>
                    <a:pt x="698478" y="1560667"/>
                  </a:lnTo>
                  <a:lnTo>
                    <a:pt x="700469" y="1561466"/>
                  </a:lnTo>
                  <a:lnTo>
                    <a:pt x="704053" y="1561865"/>
                  </a:lnTo>
                  <a:lnTo>
                    <a:pt x="707239" y="1561865"/>
                  </a:lnTo>
                  <a:lnTo>
                    <a:pt x="711222" y="1561865"/>
                  </a:lnTo>
                  <a:lnTo>
                    <a:pt x="714407" y="1561466"/>
                  </a:lnTo>
                  <a:lnTo>
                    <a:pt x="716797" y="1560667"/>
                  </a:lnTo>
                  <a:lnTo>
                    <a:pt x="718390" y="1560268"/>
                  </a:lnTo>
                  <a:lnTo>
                    <a:pt x="720381" y="1558271"/>
                  </a:lnTo>
                  <a:lnTo>
                    <a:pt x="720779" y="1557872"/>
                  </a:lnTo>
                  <a:lnTo>
                    <a:pt x="720779" y="1535113"/>
                  </a:lnTo>
                  <a:lnTo>
                    <a:pt x="820737" y="1535113"/>
                  </a:lnTo>
                  <a:lnTo>
                    <a:pt x="820737" y="1644117"/>
                  </a:lnTo>
                  <a:lnTo>
                    <a:pt x="820339" y="1648908"/>
                  </a:lnTo>
                  <a:lnTo>
                    <a:pt x="819144" y="1652901"/>
                  </a:lnTo>
                  <a:lnTo>
                    <a:pt x="816755" y="1656894"/>
                  </a:lnTo>
                  <a:lnTo>
                    <a:pt x="814365" y="1660088"/>
                  </a:lnTo>
                  <a:lnTo>
                    <a:pt x="810781" y="1663283"/>
                  </a:lnTo>
                  <a:lnTo>
                    <a:pt x="806799" y="1665279"/>
                  </a:lnTo>
                  <a:lnTo>
                    <a:pt x="802418" y="1666477"/>
                  </a:lnTo>
                  <a:lnTo>
                    <a:pt x="797639" y="1666876"/>
                  </a:lnTo>
                  <a:lnTo>
                    <a:pt x="612060" y="1666876"/>
                  </a:lnTo>
                  <a:lnTo>
                    <a:pt x="607281" y="1666477"/>
                  </a:lnTo>
                  <a:lnTo>
                    <a:pt x="602901" y="1665279"/>
                  </a:lnTo>
                  <a:lnTo>
                    <a:pt x="598918" y="1663283"/>
                  </a:lnTo>
                  <a:lnTo>
                    <a:pt x="595732" y="1660088"/>
                  </a:lnTo>
                  <a:lnTo>
                    <a:pt x="592546" y="1656894"/>
                  </a:lnTo>
                  <a:lnTo>
                    <a:pt x="590555" y="1652901"/>
                  </a:lnTo>
                  <a:lnTo>
                    <a:pt x="589360" y="1648908"/>
                  </a:lnTo>
                  <a:lnTo>
                    <a:pt x="588962" y="1644117"/>
                  </a:lnTo>
                  <a:lnTo>
                    <a:pt x="588962" y="1535113"/>
                  </a:lnTo>
                  <a:close/>
                  <a:moveTo>
                    <a:pt x="612060" y="1476375"/>
                  </a:moveTo>
                  <a:lnTo>
                    <a:pt x="797639" y="1476375"/>
                  </a:lnTo>
                  <a:lnTo>
                    <a:pt x="802418" y="1476769"/>
                  </a:lnTo>
                  <a:lnTo>
                    <a:pt x="806799" y="1477950"/>
                  </a:lnTo>
                  <a:lnTo>
                    <a:pt x="810781" y="1480312"/>
                  </a:lnTo>
                  <a:lnTo>
                    <a:pt x="814365" y="1483068"/>
                  </a:lnTo>
                  <a:lnTo>
                    <a:pt x="816755" y="1486611"/>
                  </a:lnTo>
                  <a:lnTo>
                    <a:pt x="819144" y="1490155"/>
                  </a:lnTo>
                  <a:lnTo>
                    <a:pt x="820339" y="1494485"/>
                  </a:lnTo>
                  <a:lnTo>
                    <a:pt x="820737" y="1498816"/>
                  </a:lnTo>
                  <a:lnTo>
                    <a:pt x="820737" y="1525588"/>
                  </a:lnTo>
                  <a:lnTo>
                    <a:pt x="588962" y="1525588"/>
                  </a:lnTo>
                  <a:lnTo>
                    <a:pt x="588962" y="1498816"/>
                  </a:lnTo>
                  <a:lnTo>
                    <a:pt x="589360" y="1494485"/>
                  </a:lnTo>
                  <a:lnTo>
                    <a:pt x="590555" y="1490155"/>
                  </a:lnTo>
                  <a:lnTo>
                    <a:pt x="592546" y="1486611"/>
                  </a:lnTo>
                  <a:lnTo>
                    <a:pt x="595732" y="1483068"/>
                  </a:lnTo>
                  <a:lnTo>
                    <a:pt x="598918" y="1480312"/>
                  </a:lnTo>
                  <a:lnTo>
                    <a:pt x="602901" y="1477950"/>
                  </a:lnTo>
                  <a:lnTo>
                    <a:pt x="607281" y="1476769"/>
                  </a:lnTo>
                  <a:lnTo>
                    <a:pt x="612060" y="1476375"/>
                  </a:lnTo>
                  <a:close/>
                  <a:moveTo>
                    <a:pt x="725449" y="1381125"/>
                  </a:moveTo>
                  <a:lnTo>
                    <a:pt x="730525" y="1381524"/>
                  </a:lnTo>
                  <a:lnTo>
                    <a:pt x="732087" y="1381524"/>
                  </a:lnTo>
                  <a:lnTo>
                    <a:pt x="734430" y="1382322"/>
                  </a:lnTo>
                  <a:lnTo>
                    <a:pt x="737554" y="1384317"/>
                  </a:lnTo>
                  <a:lnTo>
                    <a:pt x="740287" y="1386312"/>
                  </a:lnTo>
                  <a:lnTo>
                    <a:pt x="743411" y="1389505"/>
                  </a:lnTo>
                  <a:lnTo>
                    <a:pt x="746535" y="1393096"/>
                  </a:lnTo>
                  <a:lnTo>
                    <a:pt x="749659" y="1397486"/>
                  </a:lnTo>
                  <a:lnTo>
                    <a:pt x="755906" y="1407063"/>
                  </a:lnTo>
                  <a:lnTo>
                    <a:pt x="761373" y="1417837"/>
                  </a:lnTo>
                  <a:lnTo>
                    <a:pt x="766059" y="1427813"/>
                  </a:lnTo>
                  <a:lnTo>
                    <a:pt x="769182" y="1437390"/>
                  </a:lnTo>
                  <a:lnTo>
                    <a:pt x="770744" y="1441780"/>
                  </a:lnTo>
                  <a:lnTo>
                    <a:pt x="771525" y="1445770"/>
                  </a:lnTo>
                  <a:lnTo>
                    <a:pt x="771525" y="1448164"/>
                  </a:lnTo>
                  <a:lnTo>
                    <a:pt x="771525" y="1450159"/>
                  </a:lnTo>
                  <a:lnTo>
                    <a:pt x="770744" y="1451357"/>
                  </a:lnTo>
                  <a:lnTo>
                    <a:pt x="769182" y="1452155"/>
                  </a:lnTo>
                  <a:lnTo>
                    <a:pt x="768011" y="1452155"/>
                  </a:lnTo>
                  <a:lnTo>
                    <a:pt x="766449" y="1450958"/>
                  </a:lnTo>
                  <a:lnTo>
                    <a:pt x="764887" y="1449760"/>
                  </a:lnTo>
                  <a:lnTo>
                    <a:pt x="762544" y="1448563"/>
                  </a:lnTo>
                  <a:lnTo>
                    <a:pt x="759030" y="1444174"/>
                  </a:lnTo>
                  <a:lnTo>
                    <a:pt x="755516" y="1439784"/>
                  </a:lnTo>
                  <a:lnTo>
                    <a:pt x="753173" y="1434996"/>
                  </a:lnTo>
                  <a:lnTo>
                    <a:pt x="752392" y="1433400"/>
                  </a:lnTo>
                  <a:lnTo>
                    <a:pt x="752392" y="1431404"/>
                  </a:lnTo>
                  <a:lnTo>
                    <a:pt x="752001" y="1428611"/>
                  </a:lnTo>
                  <a:lnTo>
                    <a:pt x="750830" y="1426616"/>
                  </a:lnTo>
                  <a:lnTo>
                    <a:pt x="748878" y="1425419"/>
                  </a:lnTo>
                  <a:lnTo>
                    <a:pt x="746925" y="1425020"/>
                  </a:lnTo>
                  <a:lnTo>
                    <a:pt x="746144" y="1425419"/>
                  </a:lnTo>
                  <a:lnTo>
                    <a:pt x="745363" y="1425818"/>
                  </a:lnTo>
                  <a:lnTo>
                    <a:pt x="744582" y="1426616"/>
                  </a:lnTo>
                  <a:lnTo>
                    <a:pt x="743411" y="1427414"/>
                  </a:lnTo>
                  <a:lnTo>
                    <a:pt x="742630" y="1428611"/>
                  </a:lnTo>
                  <a:lnTo>
                    <a:pt x="742240" y="1430207"/>
                  </a:lnTo>
                  <a:lnTo>
                    <a:pt x="741849" y="1432602"/>
                  </a:lnTo>
                  <a:lnTo>
                    <a:pt x="741849" y="1434597"/>
                  </a:lnTo>
                  <a:lnTo>
                    <a:pt x="741459" y="1439385"/>
                  </a:lnTo>
                  <a:lnTo>
                    <a:pt x="740678" y="1443376"/>
                  </a:lnTo>
                  <a:lnTo>
                    <a:pt x="739897" y="1445371"/>
                  </a:lnTo>
                  <a:lnTo>
                    <a:pt x="739116" y="1446967"/>
                  </a:lnTo>
                  <a:lnTo>
                    <a:pt x="737944" y="1448164"/>
                  </a:lnTo>
                  <a:lnTo>
                    <a:pt x="735992" y="1449361"/>
                  </a:lnTo>
                  <a:lnTo>
                    <a:pt x="734430" y="1450558"/>
                  </a:lnTo>
                  <a:lnTo>
                    <a:pt x="732868" y="1452155"/>
                  </a:lnTo>
                  <a:lnTo>
                    <a:pt x="730525" y="1452953"/>
                  </a:lnTo>
                  <a:lnTo>
                    <a:pt x="727792" y="1453352"/>
                  </a:lnTo>
                  <a:lnTo>
                    <a:pt x="721935" y="1454150"/>
                  </a:lnTo>
                  <a:lnTo>
                    <a:pt x="715297" y="1454150"/>
                  </a:lnTo>
                  <a:lnTo>
                    <a:pt x="712173" y="1453751"/>
                  </a:lnTo>
                  <a:lnTo>
                    <a:pt x="709049" y="1452953"/>
                  </a:lnTo>
                  <a:lnTo>
                    <a:pt x="706706" y="1452155"/>
                  </a:lnTo>
                  <a:lnTo>
                    <a:pt x="703973" y="1450558"/>
                  </a:lnTo>
                  <a:lnTo>
                    <a:pt x="701240" y="1448962"/>
                  </a:lnTo>
                  <a:lnTo>
                    <a:pt x="699287" y="1447366"/>
                  </a:lnTo>
                  <a:lnTo>
                    <a:pt x="694992" y="1442977"/>
                  </a:lnTo>
                  <a:lnTo>
                    <a:pt x="691478" y="1438188"/>
                  </a:lnTo>
                  <a:lnTo>
                    <a:pt x="687963" y="1432602"/>
                  </a:lnTo>
                  <a:lnTo>
                    <a:pt x="685230" y="1427015"/>
                  </a:lnTo>
                  <a:lnTo>
                    <a:pt x="682497" y="1421029"/>
                  </a:lnTo>
                  <a:lnTo>
                    <a:pt x="680544" y="1415044"/>
                  </a:lnTo>
                  <a:lnTo>
                    <a:pt x="678982" y="1409058"/>
                  </a:lnTo>
                  <a:lnTo>
                    <a:pt x="676249" y="1399082"/>
                  </a:lnTo>
                  <a:lnTo>
                    <a:pt x="675078" y="1392298"/>
                  </a:lnTo>
                  <a:lnTo>
                    <a:pt x="674687" y="1389106"/>
                  </a:lnTo>
                  <a:lnTo>
                    <a:pt x="674687" y="1388707"/>
                  </a:lnTo>
                  <a:lnTo>
                    <a:pt x="675078" y="1388308"/>
                  </a:lnTo>
                  <a:lnTo>
                    <a:pt x="676249" y="1387909"/>
                  </a:lnTo>
                  <a:lnTo>
                    <a:pt x="679373" y="1387111"/>
                  </a:lnTo>
                  <a:lnTo>
                    <a:pt x="683278" y="1385913"/>
                  </a:lnTo>
                  <a:lnTo>
                    <a:pt x="689525" y="1384716"/>
                  </a:lnTo>
                  <a:lnTo>
                    <a:pt x="698897" y="1383120"/>
                  </a:lnTo>
                  <a:lnTo>
                    <a:pt x="715297" y="1381524"/>
                  </a:lnTo>
                  <a:lnTo>
                    <a:pt x="725449" y="1381125"/>
                  </a:lnTo>
                  <a:close/>
                  <a:moveTo>
                    <a:pt x="1433588" y="1247775"/>
                  </a:moveTo>
                  <a:lnTo>
                    <a:pt x="1439124" y="1247775"/>
                  </a:lnTo>
                  <a:lnTo>
                    <a:pt x="1444264" y="1248175"/>
                  </a:lnTo>
                  <a:lnTo>
                    <a:pt x="1448614" y="1248976"/>
                  </a:lnTo>
                  <a:lnTo>
                    <a:pt x="1451382" y="1249776"/>
                  </a:lnTo>
                  <a:lnTo>
                    <a:pt x="1453359" y="1250977"/>
                  </a:lnTo>
                  <a:lnTo>
                    <a:pt x="1454150" y="1252178"/>
                  </a:lnTo>
                  <a:lnTo>
                    <a:pt x="1454150" y="1253779"/>
                  </a:lnTo>
                  <a:lnTo>
                    <a:pt x="1453359" y="1255380"/>
                  </a:lnTo>
                  <a:lnTo>
                    <a:pt x="1452173" y="1256981"/>
                  </a:lnTo>
                  <a:lnTo>
                    <a:pt x="1450196" y="1258582"/>
                  </a:lnTo>
                  <a:lnTo>
                    <a:pt x="1447428" y="1260183"/>
                  </a:lnTo>
                  <a:lnTo>
                    <a:pt x="1441892" y="1262985"/>
                  </a:lnTo>
                  <a:lnTo>
                    <a:pt x="1435565" y="1264986"/>
                  </a:lnTo>
                  <a:lnTo>
                    <a:pt x="1432402" y="1265387"/>
                  </a:lnTo>
                  <a:lnTo>
                    <a:pt x="1429634" y="1265787"/>
                  </a:lnTo>
                  <a:lnTo>
                    <a:pt x="1427261" y="1265787"/>
                  </a:lnTo>
                  <a:lnTo>
                    <a:pt x="1425284" y="1265387"/>
                  </a:lnTo>
                  <a:lnTo>
                    <a:pt x="1423703" y="1264986"/>
                  </a:lnTo>
                  <a:lnTo>
                    <a:pt x="1422516" y="1264586"/>
                  </a:lnTo>
                  <a:lnTo>
                    <a:pt x="1420539" y="1264586"/>
                  </a:lnTo>
                  <a:lnTo>
                    <a:pt x="1419353" y="1264986"/>
                  </a:lnTo>
                  <a:lnTo>
                    <a:pt x="1418562" y="1265787"/>
                  </a:lnTo>
                  <a:lnTo>
                    <a:pt x="1417376" y="1266588"/>
                  </a:lnTo>
                  <a:lnTo>
                    <a:pt x="1416980" y="1267388"/>
                  </a:lnTo>
                  <a:lnTo>
                    <a:pt x="1416585" y="1268589"/>
                  </a:lnTo>
                  <a:lnTo>
                    <a:pt x="1416190" y="1269790"/>
                  </a:lnTo>
                  <a:lnTo>
                    <a:pt x="1416585" y="1270990"/>
                  </a:lnTo>
                  <a:lnTo>
                    <a:pt x="1416585" y="1272191"/>
                  </a:lnTo>
                  <a:lnTo>
                    <a:pt x="1417376" y="1273392"/>
                  </a:lnTo>
                  <a:lnTo>
                    <a:pt x="1418562" y="1274993"/>
                  </a:lnTo>
                  <a:lnTo>
                    <a:pt x="1419748" y="1276194"/>
                  </a:lnTo>
                  <a:lnTo>
                    <a:pt x="1422121" y="1277395"/>
                  </a:lnTo>
                  <a:lnTo>
                    <a:pt x="1424098" y="1278596"/>
                  </a:lnTo>
                  <a:lnTo>
                    <a:pt x="1428843" y="1280597"/>
                  </a:lnTo>
                  <a:lnTo>
                    <a:pt x="1430820" y="1282198"/>
                  </a:lnTo>
                  <a:lnTo>
                    <a:pt x="1432402" y="1283799"/>
                  </a:lnTo>
                  <a:lnTo>
                    <a:pt x="1433588" y="1285000"/>
                  </a:lnTo>
                  <a:lnTo>
                    <a:pt x="1435170" y="1287001"/>
                  </a:lnTo>
                  <a:lnTo>
                    <a:pt x="1436356" y="1289003"/>
                  </a:lnTo>
                  <a:lnTo>
                    <a:pt x="1436751" y="1291404"/>
                  </a:lnTo>
                  <a:lnTo>
                    <a:pt x="1437542" y="1293406"/>
                  </a:lnTo>
                  <a:lnTo>
                    <a:pt x="1437542" y="1296608"/>
                  </a:lnTo>
                  <a:lnTo>
                    <a:pt x="1437542" y="1299009"/>
                  </a:lnTo>
                  <a:lnTo>
                    <a:pt x="1437147" y="1302612"/>
                  </a:lnTo>
                  <a:lnTo>
                    <a:pt x="1436356" y="1305414"/>
                  </a:lnTo>
                  <a:lnTo>
                    <a:pt x="1435170" y="1309416"/>
                  </a:lnTo>
                  <a:lnTo>
                    <a:pt x="1431611" y="1317422"/>
                  </a:lnTo>
                  <a:lnTo>
                    <a:pt x="1430029" y="1320624"/>
                  </a:lnTo>
                  <a:lnTo>
                    <a:pt x="1428052" y="1323826"/>
                  </a:lnTo>
                  <a:lnTo>
                    <a:pt x="1425680" y="1326628"/>
                  </a:lnTo>
                  <a:lnTo>
                    <a:pt x="1423307" y="1328629"/>
                  </a:lnTo>
                  <a:lnTo>
                    <a:pt x="1420539" y="1331431"/>
                  </a:lnTo>
                  <a:lnTo>
                    <a:pt x="1417771" y="1333032"/>
                  </a:lnTo>
                  <a:lnTo>
                    <a:pt x="1414608" y="1334633"/>
                  </a:lnTo>
                  <a:lnTo>
                    <a:pt x="1411445" y="1336635"/>
                  </a:lnTo>
                  <a:lnTo>
                    <a:pt x="1404722" y="1338636"/>
                  </a:lnTo>
                  <a:lnTo>
                    <a:pt x="1397605" y="1340237"/>
                  </a:lnTo>
                  <a:lnTo>
                    <a:pt x="1390487" y="1341038"/>
                  </a:lnTo>
                  <a:lnTo>
                    <a:pt x="1383370" y="1341438"/>
                  </a:lnTo>
                  <a:lnTo>
                    <a:pt x="1376252" y="1341438"/>
                  </a:lnTo>
                  <a:lnTo>
                    <a:pt x="1369530" y="1341038"/>
                  </a:lnTo>
                  <a:lnTo>
                    <a:pt x="1358063" y="1339437"/>
                  </a:lnTo>
                  <a:lnTo>
                    <a:pt x="1350154" y="1338236"/>
                  </a:lnTo>
                  <a:lnTo>
                    <a:pt x="1347386" y="1337435"/>
                  </a:lnTo>
                  <a:lnTo>
                    <a:pt x="1347386" y="1337835"/>
                  </a:lnTo>
                  <a:lnTo>
                    <a:pt x="1346991" y="1337435"/>
                  </a:lnTo>
                  <a:lnTo>
                    <a:pt x="1346200" y="1337035"/>
                  </a:lnTo>
                  <a:lnTo>
                    <a:pt x="1346200" y="1334633"/>
                  </a:lnTo>
                  <a:lnTo>
                    <a:pt x="1346991" y="1331831"/>
                  </a:lnTo>
                  <a:lnTo>
                    <a:pt x="1347782" y="1326228"/>
                  </a:lnTo>
                  <a:lnTo>
                    <a:pt x="1349363" y="1318623"/>
                  </a:lnTo>
                  <a:lnTo>
                    <a:pt x="1351736" y="1307415"/>
                  </a:lnTo>
                  <a:lnTo>
                    <a:pt x="1355295" y="1296608"/>
                  </a:lnTo>
                  <a:lnTo>
                    <a:pt x="1357667" y="1287402"/>
                  </a:lnTo>
                  <a:lnTo>
                    <a:pt x="1361621" y="1275794"/>
                  </a:lnTo>
                  <a:lnTo>
                    <a:pt x="1363994" y="1270190"/>
                  </a:lnTo>
                  <a:lnTo>
                    <a:pt x="1364785" y="1268589"/>
                  </a:lnTo>
                  <a:lnTo>
                    <a:pt x="1366762" y="1265787"/>
                  </a:lnTo>
                  <a:lnTo>
                    <a:pt x="1369925" y="1262985"/>
                  </a:lnTo>
                  <a:lnTo>
                    <a:pt x="1373484" y="1260183"/>
                  </a:lnTo>
                  <a:lnTo>
                    <a:pt x="1378229" y="1258182"/>
                  </a:lnTo>
                  <a:lnTo>
                    <a:pt x="1383765" y="1256181"/>
                  </a:lnTo>
                  <a:lnTo>
                    <a:pt x="1389301" y="1253779"/>
                  </a:lnTo>
                  <a:lnTo>
                    <a:pt x="1395628" y="1252578"/>
                  </a:lnTo>
                  <a:lnTo>
                    <a:pt x="1401954" y="1250977"/>
                  </a:lnTo>
                  <a:lnTo>
                    <a:pt x="1415399" y="1248976"/>
                  </a:lnTo>
                  <a:lnTo>
                    <a:pt x="1428052" y="1248175"/>
                  </a:lnTo>
                  <a:lnTo>
                    <a:pt x="1433588" y="1247775"/>
                  </a:lnTo>
                  <a:close/>
                  <a:moveTo>
                    <a:pt x="1155700" y="965200"/>
                  </a:moveTo>
                  <a:lnTo>
                    <a:pt x="1161653" y="965597"/>
                  </a:lnTo>
                  <a:lnTo>
                    <a:pt x="1167209" y="966787"/>
                  </a:lnTo>
                  <a:lnTo>
                    <a:pt x="1172766" y="968770"/>
                  </a:lnTo>
                  <a:lnTo>
                    <a:pt x="1177925" y="971944"/>
                  </a:lnTo>
                  <a:lnTo>
                    <a:pt x="1182687" y="975514"/>
                  </a:lnTo>
                  <a:lnTo>
                    <a:pt x="1187450" y="980274"/>
                  </a:lnTo>
                  <a:lnTo>
                    <a:pt x="1192213" y="985431"/>
                  </a:lnTo>
                  <a:lnTo>
                    <a:pt x="1196181" y="991381"/>
                  </a:lnTo>
                  <a:lnTo>
                    <a:pt x="1200150" y="998125"/>
                  </a:lnTo>
                  <a:lnTo>
                    <a:pt x="1204119" y="1005265"/>
                  </a:lnTo>
                  <a:lnTo>
                    <a:pt x="1207691" y="1012802"/>
                  </a:lnTo>
                  <a:lnTo>
                    <a:pt x="1211659" y="1021133"/>
                  </a:lnTo>
                  <a:lnTo>
                    <a:pt x="1214437" y="1029860"/>
                  </a:lnTo>
                  <a:lnTo>
                    <a:pt x="1217613" y="1038984"/>
                  </a:lnTo>
                  <a:lnTo>
                    <a:pt x="1220787" y="1048504"/>
                  </a:lnTo>
                  <a:lnTo>
                    <a:pt x="1225947" y="1068338"/>
                  </a:lnTo>
                  <a:lnTo>
                    <a:pt x="1230313" y="1089363"/>
                  </a:lnTo>
                  <a:lnTo>
                    <a:pt x="1234678" y="1111180"/>
                  </a:lnTo>
                  <a:lnTo>
                    <a:pt x="1237853" y="1133792"/>
                  </a:lnTo>
                  <a:lnTo>
                    <a:pt x="1241028" y="1155609"/>
                  </a:lnTo>
                  <a:lnTo>
                    <a:pt x="1243013" y="1177824"/>
                  </a:lnTo>
                  <a:lnTo>
                    <a:pt x="1245394" y="1198848"/>
                  </a:lnTo>
                  <a:lnTo>
                    <a:pt x="1246981" y="1219476"/>
                  </a:lnTo>
                  <a:lnTo>
                    <a:pt x="1246187" y="1186551"/>
                  </a:lnTo>
                  <a:lnTo>
                    <a:pt x="1342231" y="1244467"/>
                  </a:lnTo>
                  <a:lnTo>
                    <a:pt x="1323181" y="1340465"/>
                  </a:lnTo>
                  <a:lnTo>
                    <a:pt x="1248966" y="1309524"/>
                  </a:lnTo>
                  <a:lnTo>
                    <a:pt x="1245394" y="1284929"/>
                  </a:lnTo>
                  <a:lnTo>
                    <a:pt x="1239441" y="1242087"/>
                  </a:lnTo>
                  <a:lnTo>
                    <a:pt x="1231106" y="1373787"/>
                  </a:lnTo>
                  <a:lnTo>
                    <a:pt x="1230709" y="1379737"/>
                  </a:lnTo>
                  <a:lnTo>
                    <a:pt x="1230313" y="1386084"/>
                  </a:lnTo>
                  <a:lnTo>
                    <a:pt x="1230709" y="1392431"/>
                  </a:lnTo>
                  <a:lnTo>
                    <a:pt x="1232297" y="1399968"/>
                  </a:lnTo>
                  <a:lnTo>
                    <a:pt x="1234281" y="1407902"/>
                  </a:lnTo>
                  <a:lnTo>
                    <a:pt x="1237059" y="1417422"/>
                  </a:lnTo>
                  <a:lnTo>
                    <a:pt x="1241822" y="1428133"/>
                  </a:lnTo>
                  <a:lnTo>
                    <a:pt x="1247775" y="1440430"/>
                  </a:lnTo>
                  <a:lnTo>
                    <a:pt x="1231106" y="1440430"/>
                  </a:lnTo>
                  <a:lnTo>
                    <a:pt x="1242219" y="1446380"/>
                  </a:lnTo>
                  <a:lnTo>
                    <a:pt x="1256109" y="1453124"/>
                  </a:lnTo>
                  <a:lnTo>
                    <a:pt x="1287066" y="1467405"/>
                  </a:lnTo>
                  <a:lnTo>
                    <a:pt x="1313259" y="1479305"/>
                  </a:lnTo>
                  <a:lnTo>
                    <a:pt x="1323975" y="1483669"/>
                  </a:lnTo>
                  <a:lnTo>
                    <a:pt x="1501775" y="1720491"/>
                  </a:lnTo>
                  <a:lnTo>
                    <a:pt x="1401763" y="1798638"/>
                  </a:lnTo>
                  <a:lnTo>
                    <a:pt x="1210469" y="1576494"/>
                  </a:lnTo>
                  <a:lnTo>
                    <a:pt x="1080294" y="1561816"/>
                  </a:lnTo>
                  <a:lnTo>
                    <a:pt x="1080294" y="1563800"/>
                  </a:lnTo>
                  <a:lnTo>
                    <a:pt x="1080294" y="1567370"/>
                  </a:lnTo>
                  <a:lnTo>
                    <a:pt x="1079500" y="1575700"/>
                  </a:lnTo>
                  <a:lnTo>
                    <a:pt x="1077516" y="1587601"/>
                  </a:lnTo>
                  <a:lnTo>
                    <a:pt x="1074341" y="1601088"/>
                  </a:lnTo>
                  <a:lnTo>
                    <a:pt x="1066403" y="1633220"/>
                  </a:lnTo>
                  <a:lnTo>
                    <a:pt x="1056878" y="1669318"/>
                  </a:lnTo>
                  <a:lnTo>
                    <a:pt x="1046956" y="1703830"/>
                  </a:lnTo>
                  <a:lnTo>
                    <a:pt x="1038622" y="1733582"/>
                  </a:lnTo>
                  <a:lnTo>
                    <a:pt x="1030288" y="1762540"/>
                  </a:lnTo>
                  <a:lnTo>
                    <a:pt x="802481" y="1785548"/>
                  </a:lnTo>
                  <a:lnTo>
                    <a:pt x="770731" y="1731201"/>
                  </a:lnTo>
                  <a:lnTo>
                    <a:pt x="904081" y="1706210"/>
                  </a:lnTo>
                  <a:lnTo>
                    <a:pt x="903685" y="1489619"/>
                  </a:lnTo>
                  <a:lnTo>
                    <a:pt x="871935" y="1482479"/>
                  </a:lnTo>
                  <a:lnTo>
                    <a:pt x="869950" y="1471768"/>
                  </a:lnTo>
                  <a:lnTo>
                    <a:pt x="867966" y="1461851"/>
                  </a:lnTo>
                  <a:lnTo>
                    <a:pt x="866378" y="1453124"/>
                  </a:lnTo>
                  <a:lnTo>
                    <a:pt x="864791" y="1445190"/>
                  </a:lnTo>
                  <a:lnTo>
                    <a:pt x="863600" y="1428926"/>
                  </a:lnTo>
                  <a:lnTo>
                    <a:pt x="862806" y="1413455"/>
                  </a:lnTo>
                  <a:lnTo>
                    <a:pt x="862013" y="1373787"/>
                  </a:lnTo>
                  <a:lnTo>
                    <a:pt x="860822" y="1346812"/>
                  </a:lnTo>
                  <a:lnTo>
                    <a:pt x="858044" y="1312697"/>
                  </a:lnTo>
                  <a:lnTo>
                    <a:pt x="854472" y="1175444"/>
                  </a:lnTo>
                  <a:lnTo>
                    <a:pt x="843756" y="1181791"/>
                  </a:lnTo>
                  <a:lnTo>
                    <a:pt x="818753" y="1197658"/>
                  </a:lnTo>
                  <a:lnTo>
                    <a:pt x="802878" y="1208369"/>
                  </a:lnTo>
                  <a:lnTo>
                    <a:pt x="786606" y="1219476"/>
                  </a:lnTo>
                  <a:lnTo>
                    <a:pt x="770731" y="1230980"/>
                  </a:lnTo>
                  <a:lnTo>
                    <a:pt x="756841" y="1242087"/>
                  </a:lnTo>
                  <a:lnTo>
                    <a:pt x="754460" y="1250021"/>
                  </a:lnTo>
                  <a:lnTo>
                    <a:pt x="752872" y="1258351"/>
                  </a:lnTo>
                  <a:lnTo>
                    <a:pt x="752078" y="1266681"/>
                  </a:lnTo>
                  <a:lnTo>
                    <a:pt x="751285" y="1275805"/>
                  </a:lnTo>
                  <a:lnTo>
                    <a:pt x="751285" y="1284532"/>
                  </a:lnTo>
                  <a:lnTo>
                    <a:pt x="751681" y="1292863"/>
                  </a:lnTo>
                  <a:lnTo>
                    <a:pt x="752078" y="1301590"/>
                  </a:lnTo>
                  <a:lnTo>
                    <a:pt x="752872" y="1310317"/>
                  </a:lnTo>
                  <a:lnTo>
                    <a:pt x="754856" y="1325788"/>
                  </a:lnTo>
                  <a:lnTo>
                    <a:pt x="756444" y="1339275"/>
                  </a:lnTo>
                  <a:lnTo>
                    <a:pt x="758031" y="1350382"/>
                  </a:lnTo>
                  <a:lnTo>
                    <a:pt x="758031" y="1354349"/>
                  </a:lnTo>
                  <a:lnTo>
                    <a:pt x="756841" y="1357523"/>
                  </a:lnTo>
                  <a:lnTo>
                    <a:pt x="727869" y="1355539"/>
                  </a:lnTo>
                  <a:lnTo>
                    <a:pt x="715566" y="1354746"/>
                  </a:lnTo>
                  <a:lnTo>
                    <a:pt x="709613" y="1354746"/>
                  </a:lnTo>
                  <a:lnTo>
                    <a:pt x="704453" y="1355143"/>
                  </a:lnTo>
                  <a:lnTo>
                    <a:pt x="698897" y="1355539"/>
                  </a:lnTo>
                  <a:lnTo>
                    <a:pt x="693341" y="1356729"/>
                  </a:lnTo>
                  <a:lnTo>
                    <a:pt x="687785" y="1357919"/>
                  </a:lnTo>
                  <a:lnTo>
                    <a:pt x="682228" y="1359903"/>
                  </a:lnTo>
                  <a:lnTo>
                    <a:pt x="677069" y="1361886"/>
                  </a:lnTo>
                  <a:lnTo>
                    <a:pt x="671116" y="1364663"/>
                  </a:lnTo>
                  <a:lnTo>
                    <a:pt x="664766" y="1367836"/>
                  </a:lnTo>
                  <a:lnTo>
                    <a:pt x="658416" y="1372200"/>
                  </a:lnTo>
                  <a:lnTo>
                    <a:pt x="657225" y="1367043"/>
                  </a:lnTo>
                  <a:lnTo>
                    <a:pt x="655241" y="1361093"/>
                  </a:lnTo>
                  <a:lnTo>
                    <a:pt x="654050" y="1355143"/>
                  </a:lnTo>
                  <a:lnTo>
                    <a:pt x="653256" y="1348399"/>
                  </a:lnTo>
                  <a:lnTo>
                    <a:pt x="651669" y="1333325"/>
                  </a:lnTo>
                  <a:lnTo>
                    <a:pt x="650875" y="1316267"/>
                  </a:lnTo>
                  <a:lnTo>
                    <a:pt x="650875" y="1296830"/>
                  </a:lnTo>
                  <a:lnTo>
                    <a:pt x="651272" y="1274615"/>
                  </a:lnTo>
                  <a:lnTo>
                    <a:pt x="652066" y="1251211"/>
                  </a:lnTo>
                  <a:lnTo>
                    <a:pt x="653653" y="1225029"/>
                  </a:lnTo>
                  <a:lnTo>
                    <a:pt x="660797" y="1208369"/>
                  </a:lnTo>
                  <a:lnTo>
                    <a:pt x="667147" y="1194881"/>
                  </a:lnTo>
                  <a:lnTo>
                    <a:pt x="670322" y="1188931"/>
                  </a:lnTo>
                  <a:lnTo>
                    <a:pt x="673497" y="1183774"/>
                  </a:lnTo>
                  <a:lnTo>
                    <a:pt x="680244" y="1174254"/>
                  </a:lnTo>
                  <a:lnTo>
                    <a:pt x="687388" y="1164733"/>
                  </a:lnTo>
                  <a:lnTo>
                    <a:pt x="696119" y="1155213"/>
                  </a:lnTo>
                  <a:lnTo>
                    <a:pt x="706438" y="1143312"/>
                  </a:lnTo>
                  <a:lnTo>
                    <a:pt x="718741" y="1129031"/>
                  </a:lnTo>
                  <a:lnTo>
                    <a:pt x="738585" y="1108007"/>
                  </a:lnTo>
                  <a:lnTo>
                    <a:pt x="756047" y="1088966"/>
                  </a:lnTo>
                  <a:lnTo>
                    <a:pt x="785416" y="1057231"/>
                  </a:lnTo>
                  <a:lnTo>
                    <a:pt x="797719" y="1043744"/>
                  </a:lnTo>
                  <a:lnTo>
                    <a:pt x="809228" y="1032240"/>
                  </a:lnTo>
                  <a:lnTo>
                    <a:pt x="820738" y="1021926"/>
                  </a:lnTo>
                  <a:lnTo>
                    <a:pt x="831056" y="1012802"/>
                  </a:lnTo>
                  <a:lnTo>
                    <a:pt x="836613" y="1008439"/>
                  </a:lnTo>
                  <a:lnTo>
                    <a:pt x="842169" y="1004869"/>
                  </a:lnTo>
                  <a:lnTo>
                    <a:pt x="848122" y="1000902"/>
                  </a:lnTo>
                  <a:lnTo>
                    <a:pt x="854075" y="997331"/>
                  </a:lnTo>
                  <a:lnTo>
                    <a:pt x="860028" y="994555"/>
                  </a:lnTo>
                  <a:lnTo>
                    <a:pt x="866378" y="991381"/>
                  </a:lnTo>
                  <a:lnTo>
                    <a:pt x="873125" y="988208"/>
                  </a:lnTo>
                  <a:lnTo>
                    <a:pt x="880269" y="985828"/>
                  </a:lnTo>
                  <a:lnTo>
                    <a:pt x="895350" y="980274"/>
                  </a:lnTo>
                  <a:lnTo>
                    <a:pt x="912416" y="975117"/>
                  </a:lnTo>
                  <a:lnTo>
                    <a:pt x="932260" y="970753"/>
                  </a:lnTo>
                  <a:lnTo>
                    <a:pt x="954881" y="965597"/>
                  </a:lnTo>
                  <a:lnTo>
                    <a:pt x="963613" y="965993"/>
                  </a:lnTo>
                  <a:lnTo>
                    <a:pt x="979488" y="966787"/>
                  </a:lnTo>
                  <a:lnTo>
                    <a:pt x="1004491" y="968373"/>
                  </a:lnTo>
                  <a:lnTo>
                    <a:pt x="1089819" y="1240103"/>
                  </a:lnTo>
                  <a:lnTo>
                    <a:pt x="1081484" y="1159179"/>
                  </a:lnTo>
                  <a:lnTo>
                    <a:pt x="1077516" y="1013199"/>
                  </a:lnTo>
                  <a:lnTo>
                    <a:pt x="1071959" y="999315"/>
                  </a:lnTo>
                  <a:lnTo>
                    <a:pt x="1083072" y="980671"/>
                  </a:lnTo>
                  <a:lnTo>
                    <a:pt x="1107281" y="980671"/>
                  </a:lnTo>
                  <a:lnTo>
                    <a:pt x="1117600" y="999315"/>
                  </a:lnTo>
                  <a:lnTo>
                    <a:pt x="1112837" y="1015579"/>
                  </a:lnTo>
                  <a:lnTo>
                    <a:pt x="1142206" y="1228203"/>
                  </a:lnTo>
                  <a:lnTo>
                    <a:pt x="1137841" y="971944"/>
                  </a:lnTo>
                  <a:lnTo>
                    <a:pt x="1146572" y="967580"/>
                  </a:lnTo>
                  <a:lnTo>
                    <a:pt x="1148953" y="966390"/>
                  </a:lnTo>
                  <a:lnTo>
                    <a:pt x="1149350" y="965597"/>
                  </a:lnTo>
                  <a:lnTo>
                    <a:pt x="1155700" y="965200"/>
                  </a:lnTo>
                  <a:close/>
                  <a:moveTo>
                    <a:pt x="931148" y="736601"/>
                  </a:moveTo>
                  <a:lnTo>
                    <a:pt x="929554" y="751285"/>
                  </a:lnTo>
                  <a:lnTo>
                    <a:pt x="928757" y="762794"/>
                  </a:lnTo>
                  <a:lnTo>
                    <a:pt x="929155" y="762794"/>
                  </a:lnTo>
                  <a:lnTo>
                    <a:pt x="929554" y="751285"/>
                  </a:lnTo>
                  <a:lnTo>
                    <a:pt x="930351" y="746126"/>
                  </a:lnTo>
                  <a:lnTo>
                    <a:pt x="931148" y="741363"/>
                  </a:lnTo>
                  <a:lnTo>
                    <a:pt x="931148" y="736601"/>
                  </a:lnTo>
                  <a:close/>
                  <a:moveTo>
                    <a:pt x="949086" y="679054"/>
                  </a:moveTo>
                  <a:lnTo>
                    <a:pt x="948289" y="679847"/>
                  </a:lnTo>
                  <a:lnTo>
                    <a:pt x="945499" y="681435"/>
                  </a:lnTo>
                  <a:lnTo>
                    <a:pt x="943904" y="683419"/>
                  </a:lnTo>
                  <a:lnTo>
                    <a:pt x="941911" y="686991"/>
                  </a:lnTo>
                  <a:lnTo>
                    <a:pt x="945897" y="682625"/>
                  </a:lnTo>
                  <a:lnTo>
                    <a:pt x="948289" y="681038"/>
                  </a:lnTo>
                  <a:lnTo>
                    <a:pt x="950282" y="679054"/>
                  </a:lnTo>
                  <a:lnTo>
                    <a:pt x="949086" y="679054"/>
                  </a:lnTo>
                  <a:close/>
                  <a:moveTo>
                    <a:pt x="1038375" y="620713"/>
                  </a:moveTo>
                  <a:lnTo>
                    <a:pt x="1049138" y="620713"/>
                  </a:lnTo>
                  <a:lnTo>
                    <a:pt x="1059502" y="621110"/>
                  </a:lnTo>
                  <a:lnTo>
                    <a:pt x="1069866" y="622300"/>
                  </a:lnTo>
                  <a:lnTo>
                    <a:pt x="1079432" y="623491"/>
                  </a:lnTo>
                  <a:lnTo>
                    <a:pt x="1088999" y="625872"/>
                  </a:lnTo>
                  <a:lnTo>
                    <a:pt x="1098167" y="627857"/>
                  </a:lnTo>
                  <a:lnTo>
                    <a:pt x="1106937" y="630238"/>
                  </a:lnTo>
                  <a:lnTo>
                    <a:pt x="1115307" y="633413"/>
                  </a:lnTo>
                  <a:lnTo>
                    <a:pt x="1123678" y="636191"/>
                  </a:lnTo>
                  <a:lnTo>
                    <a:pt x="1130853" y="639763"/>
                  </a:lnTo>
                  <a:lnTo>
                    <a:pt x="1138028" y="642938"/>
                  </a:lnTo>
                  <a:lnTo>
                    <a:pt x="1144805" y="646510"/>
                  </a:lnTo>
                  <a:lnTo>
                    <a:pt x="1156365" y="652860"/>
                  </a:lnTo>
                  <a:lnTo>
                    <a:pt x="1166729" y="659607"/>
                  </a:lnTo>
                  <a:lnTo>
                    <a:pt x="1174701" y="664766"/>
                  </a:lnTo>
                  <a:lnTo>
                    <a:pt x="1180680" y="669529"/>
                  </a:lnTo>
                  <a:lnTo>
                    <a:pt x="1185862" y="673497"/>
                  </a:lnTo>
                  <a:lnTo>
                    <a:pt x="1185862" y="676275"/>
                  </a:lnTo>
                  <a:lnTo>
                    <a:pt x="1185862" y="684213"/>
                  </a:lnTo>
                  <a:lnTo>
                    <a:pt x="1185065" y="688975"/>
                  </a:lnTo>
                  <a:lnTo>
                    <a:pt x="1183869" y="694532"/>
                  </a:lnTo>
                  <a:lnTo>
                    <a:pt x="1182274" y="700088"/>
                  </a:lnTo>
                  <a:lnTo>
                    <a:pt x="1180281" y="704850"/>
                  </a:lnTo>
                  <a:lnTo>
                    <a:pt x="1179086" y="707629"/>
                  </a:lnTo>
                  <a:lnTo>
                    <a:pt x="1177093" y="710010"/>
                  </a:lnTo>
                  <a:lnTo>
                    <a:pt x="1175498" y="711994"/>
                  </a:lnTo>
                  <a:lnTo>
                    <a:pt x="1173505" y="713979"/>
                  </a:lnTo>
                  <a:lnTo>
                    <a:pt x="1170715" y="715963"/>
                  </a:lnTo>
                  <a:lnTo>
                    <a:pt x="1168323" y="717154"/>
                  </a:lnTo>
                  <a:lnTo>
                    <a:pt x="1165533" y="718344"/>
                  </a:lnTo>
                  <a:lnTo>
                    <a:pt x="1161945" y="719138"/>
                  </a:lnTo>
                  <a:lnTo>
                    <a:pt x="1158756" y="719535"/>
                  </a:lnTo>
                  <a:lnTo>
                    <a:pt x="1154770" y="719535"/>
                  </a:lnTo>
                  <a:lnTo>
                    <a:pt x="1150784" y="719138"/>
                  </a:lnTo>
                  <a:lnTo>
                    <a:pt x="1146001" y="718344"/>
                  </a:lnTo>
                  <a:lnTo>
                    <a:pt x="1140819" y="717154"/>
                  </a:lnTo>
                  <a:lnTo>
                    <a:pt x="1135238" y="715566"/>
                  </a:lnTo>
                  <a:lnTo>
                    <a:pt x="1129259" y="712788"/>
                  </a:lnTo>
                  <a:lnTo>
                    <a:pt x="1123678" y="710010"/>
                  </a:lnTo>
                  <a:lnTo>
                    <a:pt x="1120091" y="708819"/>
                  </a:lnTo>
                  <a:lnTo>
                    <a:pt x="1114112" y="707629"/>
                  </a:lnTo>
                  <a:lnTo>
                    <a:pt x="1098964" y="704850"/>
                  </a:lnTo>
                  <a:lnTo>
                    <a:pt x="1083418" y="702072"/>
                  </a:lnTo>
                  <a:lnTo>
                    <a:pt x="1077439" y="700882"/>
                  </a:lnTo>
                  <a:lnTo>
                    <a:pt x="1073852" y="700088"/>
                  </a:lnTo>
                  <a:lnTo>
                    <a:pt x="1104545" y="714772"/>
                  </a:lnTo>
                  <a:lnTo>
                    <a:pt x="1118895" y="721122"/>
                  </a:lnTo>
                  <a:lnTo>
                    <a:pt x="1125671" y="723504"/>
                  </a:lnTo>
                  <a:lnTo>
                    <a:pt x="1132448" y="725885"/>
                  </a:lnTo>
                  <a:lnTo>
                    <a:pt x="1138826" y="728266"/>
                  </a:lnTo>
                  <a:lnTo>
                    <a:pt x="1144805" y="729457"/>
                  </a:lnTo>
                  <a:lnTo>
                    <a:pt x="1150784" y="730647"/>
                  </a:lnTo>
                  <a:lnTo>
                    <a:pt x="1155966" y="731044"/>
                  </a:lnTo>
                  <a:lnTo>
                    <a:pt x="1161148" y="730647"/>
                  </a:lnTo>
                  <a:lnTo>
                    <a:pt x="1165931" y="729457"/>
                  </a:lnTo>
                  <a:lnTo>
                    <a:pt x="1170316" y="727869"/>
                  </a:lnTo>
                  <a:lnTo>
                    <a:pt x="1174302" y="725091"/>
                  </a:lnTo>
                  <a:lnTo>
                    <a:pt x="1175498" y="735410"/>
                  </a:lnTo>
                  <a:lnTo>
                    <a:pt x="1175897" y="744935"/>
                  </a:lnTo>
                  <a:lnTo>
                    <a:pt x="1175498" y="753666"/>
                  </a:lnTo>
                  <a:lnTo>
                    <a:pt x="1175099" y="762397"/>
                  </a:lnTo>
                  <a:lnTo>
                    <a:pt x="1176694" y="761207"/>
                  </a:lnTo>
                  <a:lnTo>
                    <a:pt x="1177491" y="760413"/>
                  </a:lnTo>
                  <a:lnTo>
                    <a:pt x="1178687" y="760016"/>
                  </a:lnTo>
                  <a:lnTo>
                    <a:pt x="1179086" y="760413"/>
                  </a:lnTo>
                  <a:lnTo>
                    <a:pt x="1179484" y="761207"/>
                  </a:lnTo>
                  <a:lnTo>
                    <a:pt x="1179883" y="763985"/>
                  </a:lnTo>
                  <a:lnTo>
                    <a:pt x="1180281" y="767954"/>
                  </a:lnTo>
                  <a:lnTo>
                    <a:pt x="1180281" y="773113"/>
                  </a:lnTo>
                  <a:lnTo>
                    <a:pt x="1179086" y="785813"/>
                  </a:lnTo>
                  <a:lnTo>
                    <a:pt x="1177491" y="800498"/>
                  </a:lnTo>
                  <a:lnTo>
                    <a:pt x="1175498" y="814388"/>
                  </a:lnTo>
                  <a:lnTo>
                    <a:pt x="1173505" y="826294"/>
                  </a:lnTo>
                  <a:lnTo>
                    <a:pt x="1171911" y="833438"/>
                  </a:lnTo>
                  <a:lnTo>
                    <a:pt x="1170715" y="834629"/>
                  </a:lnTo>
                  <a:lnTo>
                    <a:pt x="1170316" y="834232"/>
                  </a:lnTo>
                  <a:lnTo>
                    <a:pt x="1169519" y="842169"/>
                  </a:lnTo>
                  <a:lnTo>
                    <a:pt x="1168323" y="849710"/>
                  </a:lnTo>
                  <a:lnTo>
                    <a:pt x="1166729" y="856854"/>
                  </a:lnTo>
                  <a:lnTo>
                    <a:pt x="1165134" y="863998"/>
                  </a:lnTo>
                  <a:lnTo>
                    <a:pt x="1162742" y="870744"/>
                  </a:lnTo>
                  <a:lnTo>
                    <a:pt x="1160351" y="877491"/>
                  </a:lnTo>
                  <a:lnTo>
                    <a:pt x="1157959" y="883841"/>
                  </a:lnTo>
                  <a:lnTo>
                    <a:pt x="1154770" y="890191"/>
                  </a:lnTo>
                  <a:lnTo>
                    <a:pt x="1151980" y="896541"/>
                  </a:lnTo>
                  <a:lnTo>
                    <a:pt x="1148791" y="902098"/>
                  </a:lnTo>
                  <a:lnTo>
                    <a:pt x="1145602" y="907654"/>
                  </a:lnTo>
                  <a:lnTo>
                    <a:pt x="1141616" y="913210"/>
                  </a:lnTo>
                  <a:lnTo>
                    <a:pt x="1138028" y="918370"/>
                  </a:lnTo>
                  <a:lnTo>
                    <a:pt x="1134042" y="923529"/>
                  </a:lnTo>
                  <a:lnTo>
                    <a:pt x="1126070" y="932260"/>
                  </a:lnTo>
                  <a:lnTo>
                    <a:pt x="1117699" y="940595"/>
                  </a:lnTo>
                  <a:lnTo>
                    <a:pt x="1108531" y="947738"/>
                  </a:lnTo>
                  <a:lnTo>
                    <a:pt x="1099762" y="954088"/>
                  </a:lnTo>
                  <a:lnTo>
                    <a:pt x="1090593" y="959248"/>
                  </a:lnTo>
                  <a:lnTo>
                    <a:pt x="1081027" y="963216"/>
                  </a:lnTo>
                  <a:lnTo>
                    <a:pt x="1077041" y="964804"/>
                  </a:lnTo>
                  <a:lnTo>
                    <a:pt x="1072257" y="966391"/>
                  </a:lnTo>
                  <a:lnTo>
                    <a:pt x="1067474" y="967185"/>
                  </a:lnTo>
                  <a:lnTo>
                    <a:pt x="1063488" y="967979"/>
                  </a:lnTo>
                  <a:lnTo>
                    <a:pt x="1059103" y="968376"/>
                  </a:lnTo>
                  <a:lnTo>
                    <a:pt x="1054719" y="968376"/>
                  </a:lnTo>
                  <a:lnTo>
                    <a:pt x="1051530" y="968376"/>
                  </a:lnTo>
                  <a:lnTo>
                    <a:pt x="1047543" y="967979"/>
                  </a:lnTo>
                  <a:lnTo>
                    <a:pt x="1043956" y="967185"/>
                  </a:lnTo>
                  <a:lnTo>
                    <a:pt x="1039970" y="965995"/>
                  </a:lnTo>
                  <a:lnTo>
                    <a:pt x="1031998" y="962820"/>
                  </a:lnTo>
                  <a:lnTo>
                    <a:pt x="1023627" y="958851"/>
                  </a:lnTo>
                  <a:lnTo>
                    <a:pt x="1014857" y="953295"/>
                  </a:lnTo>
                  <a:lnTo>
                    <a:pt x="1006088" y="947341"/>
                  </a:lnTo>
                  <a:lnTo>
                    <a:pt x="997318" y="939801"/>
                  </a:lnTo>
                  <a:lnTo>
                    <a:pt x="988549" y="931863"/>
                  </a:lnTo>
                  <a:lnTo>
                    <a:pt x="979779" y="922338"/>
                  </a:lnTo>
                  <a:lnTo>
                    <a:pt x="971807" y="912813"/>
                  </a:lnTo>
                  <a:lnTo>
                    <a:pt x="963835" y="902098"/>
                  </a:lnTo>
                  <a:lnTo>
                    <a:pt x="956660" y="890985"/>
                  </a:lnTo>
                  <a:lnTo>
                    <a:pt x="949883" y="878682"/>
                  </a:lnTo>
                  <a:lnTo>
                    <a:pt x="943904" y="865982"/>
                  </a:lnTo>
                  <a:lnTo>
                    <a:pt x="941512" y="859632"/>
                  </a:lnTo>
                  <a:lnTo>
                    <a:pt x="938722" y="852885"/>
                  </a:lnTo>
                  <a:lnTo>
                    <a:pt x="936729" y="846138"/>
                  </a:lnTo>
                  <a:lnTo>
                    <a:pt x="934736" y="839391"/>
                  </a:lnTo>
                  <a:lnTo>
                    <a:pt x="933540" y="843757"/>
                  </a:lnTo>
                  <a:lnTo>
                    <a:pt x="931547" y="847329"/>
                  </a:lnTo>
                  <a:lnTo>
                    <a:pt x="929554" y="849710"/>
                  </a:lnTo>
                  <a:lnTo>
                    <a:pt x="928757" y="850107"/>
                  </a:lnTo>
                  <a:lnTo>
                    <a:pt x="927960" y="850504"/>
                  </a:lnTo>
                  <a:lnTo>
                    <a:pt x="926764" y="850107"/>
                  </a:lnTo>
                  <a:lnTo>
                    <a:pt x="925568" y="849710"/>
                  </a:lnTo>
                  <a:lnTo>
                    <a:pt x="924372" y="848123"/>
                  </a:lnTo>
                  <a:lnTo>
                    <a:pt x="923575" y="846535"/>
                  </a:lnTo>
                  <a:lnTo>
                    <a:pt x="921582" y="842963"/>
                  </a:lnTo>
                  <a:lnTo>
                    <a:pt x="920386" y="837407"/>
                  </a:lnTo>
                  <a:lnTo>
                    <a:pt x="918791" y="831057"/>
                  </a:lnTo>
                  <a:lnTo>
                    <a:pt x="917596" y="823516"/>
                  </a:lnTo>
                  <a:lnTo>
                    <a:pt x="917197" y="815182"/>
                  </a:lnTo>
                  <a:lnTo>
                    <a:pt x="916798" y="806054"/>
                  </a:lnTo>
                  <a:lnTo>
                    <a:pt x="917197" y="798116"/>
                  </a:lnTo>
                  <a:lnTo>
                    <a:pt x="917596" y="790576"/>
                  </a:lnTo>
                  <a:lnTo>
                    <a:pt x="918393" y="783829"/>
                  </a:lnTo>
                  <a:lnTo>
                    <a:pt x="919987" y="777479"/>
                  </a:lnTo>
                  <a:lnTo>
                    <a:pt x="921183" y="772319"/>
                  </a:lnTo>
                  <a:lnTo>
                    <a:pt x="922379" y="767954"/>
                  </a:lnTo>
                  <a:lnTo>
                    <a:pt x="924372" y="764779"/>
                  </a:lnTo>
                  <a:lnTo>
                    <a:pt x="925169" y="763588"/>
                  </a:lnTo>
                  <a:lnTo>
                    <a:pt x="926365" y="763191"/>
                  </a:lnTo>
                  <a:lnTo>
                    <a:pt x="923176" y="759619"/>
                  </a:lnTo>
                  <a:lnTo>
                    <a:pt x="920785" y="756444"/>
                  </a:lnTo>
                  <a:lnTo>
                    <a:pt x="918393" y="752476"/>
                  </a:lnTo>
                  <a:lnTo>
                    <a:pt x="916798" y="748507"/>
                  </a:lnTo>
                  <a:lnTo>
                    <a:pt x="915204" y="744538"/>
                  </a:lnTo>
                  <a:lnTo>
                    <a:pt x="914407" y="739776"/>
                  </a:lnTo>
                  <a:lnTo>
                    <a:pt x="913609" y="735807"/>
                  </a:lnTo>
                  <a:lnTo>
                    <a:pt x="913211" y="731044"/>
                  </a:lnTo>
                  <a:lnTo>
                    <a:pt x="912812" y="727076"/>
                  </a:lnTo>
                  <a:lnTo>
                    <a:pt x="912812" y="721916"/>
                  </a:lnTo>
                  <a:lnTo>
                    <a:pt x="913609" y="712391"/>
                  </a:lnTo>
                  <a:lnTo>
                    <a:pt x="915204" y="703263"/>
                  </a:lnTo>
                  <a:lnTo>
                    <a:pt x="917197" y="694135"/>
                  </a:lnTo>
                  <a:lnTo>
                    <a:pt x="920386" y="685007"/>
                  </a:lnTo>
                  <a:lnTo>
                    <a:pt x="923575" y="676672"/>
                  </a:lnTo>
                  <a:lnTo>
                    <a:pt x="927162" y="668735"/>
                  </a:lnTo>
                  <a:lnTo>
                    <a:pt x="930750" y="661988"/>
                  </a:lnTo>
                  <a:lnTo>
                    <a:pt x="934337" y="656035"/>
                  </a:lnTo>
                  <a:lnTo>
                    <a:pt x="937526" y="651272"/>
                  </a:lnTo>
                  <a:lnTo>
                    <a:pt x="940715" y="647700"/>
                  </a:lnTo>
                  <a:lnTo>
                    <a:pt x="943107" y="646113"/>
                  </a:lnTo>
                  <a:lnTo>
                    <a:pt x="955862" y="639763"/>
                  </a:lnTo>
                  <a:lnTo>
                    <a:pt x="968219" y="634604"/>
                  </a:lnTo>
                  <a:lnTo>
                    <a:pt x="980178" y="630238"/>
                  </a:lnTo>
                  <a:lnTo>
                    <a:pt x="992535" y="627063"/>
                  </a:lnTo>
                  <a:lnTo>
                    <a:pt x="1004493" y="624285"/>
                  </a:lnTo>
                  <a:lnTo>
                    <a:pt x="1016053" y="622300"/>
                  </a:lnTo>
                  <a:lnTo>
                    <a:pt x="1027214" y="621110"/>
                  </a:lnTo>
                  <a:lnTo>
                    <a:pt x="1038375" y="620713"/>
                  </a:lnTo>
                  <a:close/>
                  <a:moveTo>
                    <a:pt x="1043186" y="515586"/>
                  </a:moveTo>
                  <a:lnTo>
                    <a:pt x="1022934" y="515983"/>
                  </a:lnTo>
                  <a:lnTo>
                    <a:pt x="1002682" y="516777"/>
                  </a:lnTo>
                  <a:lnTo>
                    <a:pt x="982827" y="518364"/>
                  </a:lnTo>
                  <a:lnTo>
                    <a:pt x="962972" y="519952"/>
                  </a:lnTo>
                  <a:lnTo>
                    <a:pt x="943514" y="521937"/>
                  </a:lnTo>
                  <a:lnTo>
                    <a:pt x="924056" y="525113"/>
                  </a:lnTo>
                  <a:lnTo>
                    <a:pt x="904598" y="527891"/>
                  </a:lnTo>
                  <a:lnTo>
                    <a:pt x="885140" y="531861"/>
                  </a:lnTo>
                  <a:lnTo>
                    <a:pt x="866476" y="535830"/>
                  </a:lnTo>
                  <a:lnTo>
                    <a:pt x="847812" y="540594"/>
                  </a:lnTo>
                  <a:lnTo>
                    <a:pt x="829148" y="545754"/>
                  </a:lnTo>
                  <a:lnTo>
                    <a:pt x="810485" y="550914"/>
                  </a:lnTo>
                  <a:lnTo>
                    <a:pt x="792218" y="556869"/>
                  </a:lnTo>
                  <a:lnTo>
                    <a:pt x="774348" y="563220"/>
                  </a:lnTo>
                  <a:lnTo>
                    <a:pt x="756082" y="569968"/>
                  </a:lnTo>
                  <a:lnTo>
                    <a:pt x="738609" y="577113"/>
                  </a:lnTo>
                  <a:lnTo>
                    <a:pt x="721137" y="585449"/>
                  </a:lnTo>
                  <a:lnTo>
                    <a:pt x="704061" y="593388"/>
                  </a:lnTo>
                  <a:lnTo>
                    <a:pt x="686986" y="601724"/>
                  </a:lnTo>
                  <a:lnTo>
                    <a:pt x="670308" y="610457"/>
                  </a:lnTo>
                  <a:lnTo>
                    <a:pt x="653630" y="619587"/>
                  </a:lnTo>
                  <a:lnTo>
                    <a:pt x="637745" y="629114"/>
                  </a:lnTo>
                  <a:lnTo>
                    <a:pt x="621861" y="639037"/>
                  </a:lnTo>
                  <a:lnTo>
                    <a:pt x="605977" y="649755"/>
                  </a:lnTo>
                  <a:lnTo>
                    <a:pt x="590490" y="660473"/>
                  </a:lnTo>
                  <a:lnTo>
                    <a:pt x="575400" y="671190"/>
                  </a:lnTo>
                  <a:lnTo>
                    <a:pt x="559913" y="682702"/>
                  </a:lnTo>
                  <a:lnTo>
                    <a:pt x="545617" y="694610"/>
                  </a:lnTo>
                  <a:lnTo>
                    <a:pt x="531322" y="706519"/>
                  </a:lnTo>
                  <a:lnTo>
                    <a:pt x="517026" y="719221"/>
                  </a:lnTo>
                  <a:lnTo>
                    <a:pt x="503525" y="731924"/>
                  </a:lnTo>
                  <a:lnTo>
                    <a:pt x="490023" y="745023"/>
                  </a:lnTo>
                  <a:lnTo>
                    <a:pt x="476919" y="758520"/>
                  </a:lnTo>
                  <a:lnTo>
                    <a:pt x="464212" y="772413"/>
                  </a:lnTo>
                  <a:lnTo>
                    <a:pt x="451504" y="786306"/>
                  </a:lnTo>
                  <a:lnTo>
                    <a:pt x="439591" y="800596"/>
                  </a:lnTo>
                  <a:lnTo>
                    <a:pt x="427678" y="815680"/>
                  </a:lnTo>
                  <a:lnTo>
                    <a:pt x="416162" y="830368"/>
                  </a:lnTo>
                  <a:lnTo>
                    <a:pt x="405441" y="845452"/>
                  </a:lnTo>
                  <a:lnTo>
                    <a:pt x="394322" y="860933"/>
                  </a:lnTo>
                  <a:lnTo>
                    <a:pt x="383997" y="876811"/>
                  </a:lnTo>
                  <a:lnTo>
                    <a:pt x="374070" y="892689"/>
                  </a:lnTo>
                  <a:lnTo>
                    <a:pt x="364539" y="908964"/>
                  </a:lnTo>
                  <a:lnTo>
                    <a:pt x="355009" y="925636"/>
                  </a:lnTo>
                  <a:lnTo>
                    <a:pt x="346272" y="941911"/>
                  </a:lnTo>
                  <a:lnTo>
                    <a:pt x="337933" y="959377"/>
                  </a:lnTo>
                  <a:lnTo>
                    <a:pt x="329594" y="976048"/>
                  </a:lnTo>
                  <a:lnTo>
                    <a:pt x="322049" y="993911"/>
                  </a:lnTo>
                  <a:lnTo>
                    <a:pt x="314901" y="1011377"/>
                  </a:lnTo>
                  <a:lnTo>
                    <a:pt x="308151" y="1029240"/>
                  </a:lnTo>
                  <a:lnTo>
                    <a:pt x="301797" y="1047500"/>
                  </a:lnTo>
                  <a:lnTo>
                    <a:pt x="295840" y="1065362"/>
                  </a:lnTo>
                  <a:lnTo>
                    <a:pt x="290678" y="1084019"/>
                  </a:lnTo>
                  <a:lnTo>
                    <a:pt x="285516" y="1102676"/>
                  </a:lnTo>
                  <a:lnTo>
                    <a:pt x="280751" y="1121729"/>
                  </a:lnTo>
                  <a:lnTo>
                    <a:pt x="276780" y="1140783"/>
                  </a:lnTo>
                  <a:lnTo>
                    <a:pt x="272809" y="1159440"/>
                  </a:lnTo>
                  <a:lnTo>
                    <a:pt x="270029" y="1178890"/>
                  </a:lnTo>
                  <a:lnTo>
                    <a:pt x="266852" y="1198341"/>
                  </a:lnTo>
                  <a:lnTo>
                    <a:pt x="264867" y="1218188"/>
                  </a:lnTo>
                  <a:lnTo>
                    <a:pt x="263278" y="1237639"/>
                  </a:lnTo>
                  <a:lnTo>
                    <a:pt x="261690" y="1257883"/>
                  </a:lnTo>
                  <a:lnTo>
                    <a:pt x="260896" y="1277731"/>
                  </a:lnTo>
                  <a:lnTo>
                    <a:pt x="260498" y="1297975"/>
                  </a:lnTo>
                  <a:lnTo>
                    <a:pt x="260896" y="1318220"/>
                  </a:lnTo>
                  <a:lnTo>
                    <a:pt x="261690" y="1338067"/>
                  </a:lnTo>
                  <a:lnTo>
                    <a:pt x="263278" y="1357915"/>
                  </a:lnTo>
                  <a:lnTo>
                    <a:pt x="264867" y="1377763"/>
                  </a:lnTo>
                  <a:lnTo>
                    <a:pt x="266852" y="1397213"/>
                  </a:lnTo>
                  <a:lnTo>
                    <a:pt x="270029" y="1416664"/>
                  </a:lnTo>
                  <a:lnTo>
                    <a:pt x="272809" y="1436114"/>
                  </a:lnTo>
                  <a:lnTo>
                    <a:pt x="276780" y="1455168"/>
                  </a:lnTo>
                  <a:lnTo>
                    <a:pt x="280751" y="1474222"/>
                  </a:lnTo>
                  <a:lnTo>
                    <a:pt x="285516" y="1493275"/>
                  </a:lnTo>
                  <a:lnTo>
                    <a:pt x="290678" y="1511535"/>
                  </a:lnTo>
                  <a:lnTo>
                    <a:pt x="295840" y="1530192"/>
                  </a:lnTo>
                  <a:lnTo>
                    <a:pt x="301797" y="1548452"/>
                  </a:lnTo>
                  <a:lnTo>
                    <a:pt x="308151" y="1566314"/>
                  </a:lnTo>
                  <a:lnTo>
                    <a:pt x="314901" y="1584177"/>
                  </a:lnTo>
                  <a:lnTo>
                    <a:pt x="322049" y="1602040"/>
                  </a:lnTo>
                  <a:lnTo>
                    <a:pt x="329594" y="1619109"/>
                  </a:lnTo>
                  <a:lnTo>
                    <a:pt x="337933" y="1636575"/>
                  </a:lnTo>
                  <a:lnTo>
                    <a:pt x="346272" y="1653247"/>
                  </a:lnTo>
                  <a:lnTo>
                    <a:pt x="355009" y="1670316"/>
                  </a:lnTo>
                  <a:lnTo>
                    <a:pt x="364539" y="1686591"/>
                  </a:lnTo>
                  <a:lnTo>
                    <a:pt x="374070" y="1703262"/>
                  </a:lnTo>
                  <a:lnTo>
                    <a:pt x="383997" y="1719140"/>
                  </a:lnTo>
                  <a:lnTo>
                    <a:pt x="394322" y="1734622"/>
                  </a:lnTo>
                  <a:lnTo>
                    <a:pt x="405441" y="1750500"/>
                  </a:lnTo>
                  <a:lnTo>
                    <a:pt x="416162" y="1765584"/>
                  </a:lnTo>
                  <a:lnTo>
                    <a:pt x="427678" y="1780271"/>
                  </a:lnTo>
                  <a:lnTo>
                    <a:pt x="439591" y="1794958"/>
                  </a:lnTo>
                  <a:lnTo>
                    <a:pt x="451504" y="1809248"/>
                  </a:lnTo>
                  <a:lnTo>
                    <a:pt x="464212" y="1823142"/>
                  </a:lnTo>
                  <a:lnTo>
                    <a:pt x="476919" y="1837035"/>
                  </a:lnTo>
                  <a:lnTo>
                    <a:pt x="490023" y="1850531"/>
                  </a:lnTo>
                  <a:lnTo>
                    <a:pt x="503525" y="1863631"/>
                  </a:lnTo>
                  <a:lnTo>
                    <a:pt x="517026" y="1876333"/>
                  </a:lnTo>
                  <a:lnTo>
                    <a:pt x="531322" y="1889035"/>
                  </a:lnTo>
                  <a:lnTo>
                    <a:pt x="545617" y="1900944"/>
                  </a:lnTo>
                  <a:lnTo>
                    <a:pt x="559913" y="1912852"/>
                  </a:lnTo>
                  <a:lnTo>
                    <a:pt x="575400" y="1923967"/>
                  </a:lnTo>
                  <a:lnTo>
                    <a:pt x="590490" y="1935479"/>
                  </a:lnTo>
                  <a:lnTo>
                    <a:pt x="605977" y="1945799"/>
                  </a:lnTo>
                  <a:lnTo>
                    <a:pt x="621861" y="1956517"/>
                  </a:lnTo>
                  <a:lnTo>
                    <a:pt x="637745" y="1966044"/>
                  </a:lnTo>
                  <a:lnTo>
                    <a:pt x="653630" y="1975968"/>
                  </a:lnTo>
                  <a:lnTo>
                    <a:pt x="670308" y="1985097"/>
                  </a:lnTo>
                  <a:lnTo>
                    <a:pt x="686986" y="1994227"/>
                  </a:lnTo>
                  <a:lnTo>
                    <a:pt x="704061" y="2002563"/>
                  </a:lnTo>
                  <a:lnTo>
                    <a:pt x="721137" y="2010502"/>
                  </a:lnTo>
                  <a:lnTo>
                    <a:pt x="738609" y="2018044"/>
                  </a:lnTo>
                  <a:lnTo>
                    <a:pt x="756082" y="2025189"/>
                  </a:lnTo>
                  <a:lnTo>
                    <a:pt x="774348" y="2032335"/>
                  </a:lnTo>
                  <a:lnTo>
                    <a:pt x="792218" y="2038686"/>
                  </a:lnTo>
                  <a:lnTo>
                    <a:pt x="810485" y="2044640"/>
                  </a:lnTo>
                  <a:lnTo>
                    <a:pt x="829148" y="2050197"/>
                  </a:lnTo>
                  <a:lnTo>
                    <a:pt x="847812" y="2055358"/>
                  </a:lnTo>
                  <a:lnTo>
                    <a:pt x="866476" y="2059724"/>
                  </a:lnTo>
                  <a:lnTo>
                    <a:pt x="885140" y="2064091"/>
                  </a:lnTo>
                  <a:lnTo>
                    <a:pt x="904598" y="2067266"/>
                  </a:lnTo>
                  <a:lnTo>
                    <a:pt x="924056" y="2070839"/>
                  </a:lnTo>
                  <a:lnTo>
                    <a:pt x="943514" y="2073220"/>
                  </a:lnTo>
                  <a:lnTo>
                    <a:pt x="962972" y="2075999"/>
                  </a:lnTo>
                  <a:lnTo>
                    <a:pt x="982827" y="2077587"/>
                  </a:lnTo>
                  <a:lnTo>
                    <a:pt x="1002682" y="2078778"/>
                  </a:lnTo>
                  <a:lnTo>
                    <a:pt x="1022934" y="2079572"/>
                  </a:lnTo>
                  <a:lnTo>
                    <a:pt x="1043186" y="2079572"/>
                  </a:lnTo>
                  <a:lnTo>
                    <a:pt x="1063041" y="2079572"/>
                  </a:lnTo>
                  <a:lnTo>
                    <a:pt x="1083293" y="2078778"/>
                  </a:lnTo>
                  <a:lnTo>
                    <a:pt x="1103148" y="2077587"/>
                  </a:lnTo>
                  <a:lnTo>
                    <a:pt x="1122606" y="2075999"/>
                  </a:lnTo>
                  <a:lnTo>
                    <a:pt x="1142064" y="2073220"/>
                  </a:lnTo>
                  <a:lnTo>
                    <a:pt x="1161919" y="2070839"/>
                  </a:lnTo>
                  <a:lnTo>
                    <a:pt x="1180980" y="2067266"/>
                  </a:lnTo>
                  <a:lnTo>
                    <a:pt x="1200438" y="2064091"/>
                  </a:lnTo>
                  <a:lnTo>
                    <a:pt x="1219499" y="2059724"/>
                  </a:lnTo>
                  <a:lnTo>
                    <a:pt x="1237766" y="2055358"/>
                  </a:lnTo>
                  <a:lnTo>
                    <a:pt x="1256827" y="2050197"/>
                  </a:lnTo>
                  <a:lnTo>
                    <a:pt x="1275093" y="2044640"/>
                  </a:lnTo>
                  <a:lnTo>
                    <a:pt x="1293757" y="2038686"/>
                  </a:lnTo>
                  <a:lnTo>
                    <a:pt x="1311627" y="2032335"/>
                  </a:lnTo>
                  <a:lnTo>
                    <a:pt x="1329496" y="2025189"/>
                  </a:lnTo>
                  <a:lnTo>
                    <a:pt x="1347366" y="2018044"/>
                  </a:lnTo>
                  <a:lnTo>
                    <a:pt x="1364441" y="2010502"/>
                  </a:lnTo>
                  <a:lnTo>
                    <a:pt x="1381914" y="2002563"/>
                  </a:lnTo>
                  <a:lnTo>
                    <a:pt x="1398592" y="1994227"/>
                  </a:lnTo>
                  <a:lnTo>
                    <a:pt x="1415667" y="1985097"/>
                  </a:lnTo>
                  <a:lnTo>
                    <a:pt x="1431949" y="1975968"/>
                  </a:lnTo>
                  <a:lnTo>
                    <a:pt x="1447833" y="1966044"/>
                  </a:lnTo>
                  <a:lnTo>
                    <a:pt x="1464114" y="1956517"/>
                  </a:lnTo>
                  <a:lnTo>
                    <a:pt x="1479998" y="1945799"/>
                  </a:lnTo>
                  <a:lnTo>
                    <a:pt x="1495088" y="1935479"/>
                  </a:lnTo>
                  <a:lnTo>
                    <a:pt x="1510575" y="1923967"/>
                  </a:lnTo>
                  <a:lnTo>
                    <a:pt x="1525665" y="1912852"/>
                  </a:lnTo>
                  <a:lnTo>
                    <a:pt x="1539960" y="1900944"/>
                  </a:lnTo>
                  <a:lnTo>
                    <a:pt x="1554256" y="1889035"/>
                  </a:lnTo>
                  <a:lnTo>
                    <a:pt x="1568551" y="1876333"/>
                  </a:lnTo>
                  <a:lnTo>
                    <a:pt x="1582053" y="1863631"/>
                  </a:lnTo>
                  <a:lnTo>
                    <a:pt x="1595555" y="1850531"/>
                  </a:lnTo>
                  <a:lnTo>
                    <a:pt x="1608659" y="1837035"/>
                  </a:lnTo>
                  <a:lnTo>
                    <a:pt x="1621763" y="1823142"/>
                  </a:lnTo>
                  <a:lnTo>
                    <a:pt x="1634073" y="1809248"/>
                  </a:lnTo>
                  <a:lnTo>
                    <a:pt x="1646383" y="1794958"/>
                  </a:lnTo>
                  <a:lnTo>
                    <a:pt x="1657899" y="1780271"/>
                  </a:lnTo>
                  <a:lnTo>
                    <a:pt x="1669415" y="1765584"/>
                  </a:lnTo>
                  <a:lnTo>
                    <a:pt x="1680534" y="1750500"/>
                  </a:lnTo>
                  <a:lnTo>
                    <a:pt x="1691256" y="1734622"/>
                  </a:lnTo>
                  <a:lnTo>
                    <a:pt x="1701581" y="1719140"/>
                  </a:lnTo>
                  <a:lnTo>
                    <a:pt x="1711508" y="1703262"/>
                  </a:lnTo>
                  <a:lnTo>
                    <a:pt x="1721436" y="1686591"/>
                  </a:lnTo>
                  <a:lnTo>
                    <a:pt x="1730569" y="1670316"/>
                  </a:lnTo>
                  <a:lnTo>
                    <a:pt x="1739305" y="1653247"/>
                  </a:lnTo>
                  <a:lnTo>
                    <a:pt x="1748041" y="1636575"/>
                  </a:lnTo>
                  <a:lnTo>
                    <a:pt x="1755983" y="1619109"/>
                  </a:lnTo>
                  <a:lnTo>
                    <a:pt x="1763529" y="1602040"/>
                  </a:lnTo>
                  <a:lnTo>
                    <a:pt x="1770676" y="1584177"/>
                  </a:lnTo>
                  <a:lnTo>
                    <a:pt x="1777427" y="1566314"/>
                  </a:lnTo>
                  <a:lnTo>
                    <a:pt x="1783781" y="1548452"/>
                  </a:lnTo>
                  <a:lnTo>
                    <a:pt x="1789737" y="1530192"/>
                  </a:lnTo>
                  <a:lnTo>
                    <a:pt x="1795694" y="1511535"/>
                  </a:lnTo>
                  <a:lnTo>
                    <a:pt x="1800459" y="1493275"/>
                  </a:lnTo>
                  <a:lnTo>
                    <a:pt x="1804827" y="1474222"/>
                  </a:lnTo>
                  <a:lnTo>
                    <a:pt x="1809195" y="1455168"/>
                  </a:lnTo>
                  <a:lnTo>
                    <a:pt x="1812769" y="1436114"/>
                  </a:lnTo>
                  <a:lnTo>
                    <a:pt x="1816343" y="1416664"/>
                  </a:lnTo>
                  <a:lnTo>
                    <a:pt x="1818726" y="1397213"/>
                  </a:lnTo>
                  <a:lnTo>
                    <a:pt x="1820711" y="1377763"/>
                  </a:lnTo>
                  <a:lnTo>
                    <a:pt x="1823094" y="1357915"/>
                  </a:lnTo>
                  <a:lnTo>
                    <a:pt x="1824285" y="1338067"/>
                  </a:lnTo>
                  <a:lnTo>
                    <a:pt x="1824682" y="1318220"/>
                  </a:lnTo>
                  <a:lnTo>
                    <a:pt x="1825079" y="1297975"/>
                  </a:lnTo>
                  <a:lnTo>
                    <a:pt x="1824682" y="1277731"/>
                  </a:lnTo>
                  <a:lnTo>
                    <a:pt x="1824285" y="1257883"/>
                  </a:lnTo>
                  <a:lnTo>
                    <a:pt x="1823094" y="1237639"/>
                  </a:lnTo>
                  <a:lnTo>
                    <a:pt x="1820711" y="1218188"/>
                  </a:lnTo>
                  <a:lnTo>
                    <a:pt x="1818726" y="1198341"/>
                  </a:lnTo>
                  <a:lnTo>
                    <a:pt x="1816343" y="1178890"/>
                  </a:lnTo>
                  <a:lnTo>
                    <a:pt x="1812769" y="1159440"/>
                  </a:lnTo>
                  <a:lnTo>
                    <a:pt x="1809195" y="1140783"/>
                  </a:lnTo>
                  <a:lnTo>
                    <a:pt x="1804827" y="1121729"/>
                  </a:lnTo>
                  <a:lnTo>
                    <a:pt x="1800459" y="1102676"/>
                  </a:lnTo>
                  <a:lnTo>
                    <a:pt x="1795694" y="1084019"/>
                  </a:lnTo>
                  <a:lnTo>
                    <a:pt x="1789737" y="1065362"/>
                  </a:lnTo>
                  <a:lnTo>
                    <a:pt x="1783781" y="1047500"/>
                  </a:lnTo>
                  <a:lnTo>
                    <a:pt x="1777427" y="1029240"/>
                  </a:lnTo>
                  <a:lnTo>
                    <a:pt x="1770676" y="1011377"/>
                  </a:lnTo>
                  <a:lnTo>
                    <a:pt x="1763529" y="993911"/>
                  </a:lnTo>
                  <a:lnTo>
                    <a:pt x="1755983" y="976048"/>
                  </a:lnTo>
                  <a:lnTo>
                    <a:pt x="1748041" y="959377"/>
                  </a:lnTo>
                  <a:lnTo>
                    <a:pt x="1739305" y="941911"/>
                  </a:lnTo>
                  <a:lnTo>
                    <a:pt x="1730569" y="925636"/>
                  </a:lnTo>
                  <a:lnTo>
                    <a:pt x="1721436" y="908964"/>
                  </a:lnTo>
                  <a:lnTo>
                    <a:pt x="1711508" y="892689"/>
                  </a:lnTo>
                  <a:lnTo>
                    <a:pt x="1701581" y="876811"/>
                  </a:lnTo>
                  <a:lnTo>
                    <a:pt x="1691256" y="860933"/>
                  </a:lnTo>
                  <a:lnTo>
                    <a:pt x="1680534" y="845452"/>
                  </a:lnTo>
                  <a:lnTo>
                    <a:pt x="1669415" y="830368"/>
                  </a:lnTo>
                  <a:lnTo>
                    <a:pt x="1657899" y="815680"/>
                  </a:lnTo>
                  <a:lnTo>
                    <a:pt x="1646383" y="800596"/>
                  </a:lnTo>
                  <a:lnTo>
                    <a:pt x="1634073" y="786306"/>
                  </a:lnTo>
                  <a:lnTo>
                    <a:pt x="1621763" y="772413"/>
                  </a:lnTo>
                  <a:lnTo>
                    <a:pt x="1608659" y="758520"/>
                  </a:lnTo>
                  <a:lnTo>
                    <a:pt x="1595555" y="745023"/>
                  </a:lnTo>
                  <a:lnTo>
                    <a:pt x="1582053" y="731924"/>
                  </a:lnTo>
                  <a:lnTo>
                    <a:pt x="1568551" y="719221"/>
                  </a:lnTo>
                  <a:lnTo>
                    <a:pt x="1554256" y="706519"/>
                  </a:lnTo>
                  <a:lnTo>
                    <a:pt x="1539960" y="694610"/>
                  </a:lnTo>
                  <a:lnTo>
                    <a:pt x="1525665" y="682702"/>
                  </a:lnTo>
                  <a:lnTo>
                    <a:pt x="1510575" y="671190"/>
                  </a:lnTo>
                  <a:lnTo>
                    <a:pt x="1495088" y="660473"/>
                  </a:lnTo>
                  <a:lnTo>
                    <a:pt x="1479998" y="649755"/>
                  </a:lnTo>
                  <a:lnTo>
                    <a:pt x="1464114" y="639037"/>
                  </a:lnTo>
                  <a:lnTo>
                    <a:pt x="1447833" y="629114"/>
                  </a:lnTo>
                  <a:lnTo>
                    <a:pt x="1431949" y="619587"/>
                  </a:lnTo>
                  <a:lnTo>
                    <a:pt x="1415667" y="610457"/>
                  </a:lnTo>
                  <a:lnTo>
                    <a:pt x="1398592" y="601724"/>
                  </a:lnTo>
                  <a:lnTo>
                    <a:pt x="1381914" y="593388"/>
                  </a:lnTo>
                  <a:lnTo>
                    <a:pt x="1364441" y="585449"/>
                  </a:lnTo>
                  <a:lnTo>
                    <a:pt x="1347366" y="577113"/>
                  </a:lnTo>
                  <a:lnTo>
                    <a:pt x="1329496" y="569968"/>
                  </a:lnTo>
                  <a:lnTo>
                    <a:pt x="1311627" y="563220"/>
                  </a:lnTo>
                  <a:lnTo>
                    <a:pt x="1293757" y="556869"/>
                  </a:lnTo>
                  <a:lnTo>
                    <a:pt x="1275093" y="550914"/>
                  </a:lnTo>
                  <a:lnTo>
                    <a:pt x="1256827" y="545754"/>
                  </a:lnTo>
                  <a:lnTo>
                    <a:pt x="1237766" y="540594"/>
                  </a:lnTo>
                  <a:lnTo>
                    <a:pt x="1219499" y="535830"/>
                  </a:lnTo>
                  <a:lnTo>
                    <a:pt x="1200438" y="531861"/>
                  </a:lnTo>
                  <a:lnTo>
                    <a:pt x="1180980" y="527891"/>
                  </a:lnTo>
                  <a:lnTo>
                    <a:pt x="1161919" y="525113"/>
                  </a:lnTo>
                  <a:lnTo>
                    <a:pt x="1142064" y="521937"/>
                  </a:lnTo>
                  <a:lnTo>
                    <a:pt x="1122606" y="519952"/>
                  </a:lnTo>
                  <a:lnTo>
                    <a:pt x="1103148" y="518364"/>
                  </a:lnTo>
                  <a:lnTo>
                    <a:pt x="1083293" y="516777"/>
                  </a:lnTo>
                  <a:lnTo>
                    <a:pt x="1063041" y="515983"/>
                  </a:lnTo>
                  <a:lnTo>
                    <a:pt x="1043186" y="515586"/>
                  </a:lnTo>
                  <a:close/>
                  <a:moveTo>
                    <a:pt x="803734" y="280988"/>
                  </a:moveTo>
                  <a:lnTo>
                    <a:pt x="862902" y="391340"/>
                  </a:lnTo>
                  <a:lnTo>
                    <a:pt x="884743" y="387371"/>
                  </a:lnTo>
                  <a:lnTo>
                    <a:pt x="906980" y="383798"/>
                  </a:lnTo>
                  <a:lnTo>
                    <a:pt x="929218" y="380622"/>
                  </a:lnTo>
                  <a:lnTo>
                    <a:pt x="951456" y="378241"/>
                  </a:lnTo>
                  <a:lnTo>
                    <a:pt x="974488" y="376256"/>
                  </a:lnTo>
                  <a:lnTo>
                    <a:pt x="997122" y="374668"/>
                  </a:lnTo>
                  <a:lnTo>
                    <a:pt x="1019757" y="373874"/>
                  </a:lnTo>
                  <a:lnTo>
                    <a:pt x="1043186" y="373477"/>
                  </a:lnTo>
                  <a:lnTo>
                    <a:pt x="1059865" y="373874"/>
                  </a:lnTo>
                  <a:lnTo>
                    <a:pt x="1076940" y="374271"/>
                  </a:lnTo>
                  <a:lnTo>
                    <a:pt x="1093618" y="375462"/>
                  </a:lnTo>
                  <a:lnTo>
                    <a:pt x="1110693" y="376256"/>
                  </a:lnTo>
                  <a:lnTo>
                    <a:pt x="1127372" y="377844"/>
                  </a:lnTo>
                  <a:lnTo>
                    <a:pt x="1144050" y="379432"/>
                  </a:lnTo>
                  <a:lnTo>
                    <a:pt x="1160331" y="381019"/>
                  </a:lnTo>
                  <a:lnTo>
                    <a:pt x="1176612" y="383798"/>
                  </a:lnTo>
                  <a:lnTo>
                    <a:pt x="1193291" y="386180"/>
                  </a:lnTo>
                  <a:lnTo>
                    <a:pt x="1209572" y="388958"/>
                  </a:lnTo>
                  <a:lnTo>
                    <a:pt x="1225853" y="392134"/>
                  </a:lnTo>
                  <a:lnTo>
                    <a:pt x="1241737" y="395310"/>
                  </a:lnTo>
                  <a:lnTo>
                    <a:pt x="1257621" y="399279"/>
                  </a:lnTo>
                  <a:lnTo>
                    <a:pt x="1273505" y="403249"/>
                  </a:lnTo>
                  <a:lnTo>
                    <a:pt x="1289389" y="407218"/>
                  </a:lnTo>
                  <a:lnTo>
                    <a:pt x="1304876" y="411982"/>
                  </a:lnTo>
                  <a:lnTo>
                    <a:pt x="1370398" y="304805"/>
                  </a:lnTo>
                  <a:lnTo>
                    <a:pt x="1611439" y="417142"/>
                  </a:lnTo>
                  <a:lnTo>
                    <a:pt x="1570140" y="539800"/>
                  </a:lnTo>
                  <a:lnTo>
                    <a:pt x="1592775" y="555678"/>
                  </a:lnTo>
                  <a:lnTo>
                    <a:pt x="1614615" y="572747"/>
                  </a:lnTo>
                  <a:lnTo>
                    <a:pt x="1636059" y="589815"/>
                  </a:lnTo>
                  <a:lnTo>
                    <a:pt x="1656708" y="608075"/>
                  </a:lnTo>
                  <a:lnTo>
                    <a:pt x="1676960" y="626732"/>
                  </a:lnTo>
                  <a:lnTo>
                    <a:pt x="1696815" y="645389"/>
                  </a:lnTo>
                  <a:lnTo>
                    <a:pt x="1715876" y="665236"/>
                  </a:lnTo>
                  <a:lnTo>
                    <a:pt x="1734540" y="685481"/>
                  </a:lnTo>
                  <a:lnTo>
                    <a:pt x="1752410" y="706519"/>
                  </a:lnTo>
                  <a:lnTo>
                    <a:pt x="1769882" y="728351"/>
                  </a:lnTo>
                  <a:lnTo>
                    <a:pt x="1786560" y="750184"/>
                  </a:lnTo>
                  <a:lnTo>
                    <a:pt x="1802841" y="772413"/>
                  </a:lnTo>
                  <a:lnTo>
                    <a:pt x="1818329" y="795436"/>
                  </a:lnTo>
                  <a:lnTo>
                    <a:pt x="1832624" y="818856"/>
                  </a:lnTo>
                  <a:lnTo>
                    <a:pt x="1846920" y="842673"/>
                  </a:lnTo>
                  <a:lnTo>
                    <a:pt x="1860024" y="866887"/>
                  </a:lnTo>
                  <a:lnTo>
                    <a:pt x="1994642" y="834337"/>
                  </a:lnTo>
                  <a:lnTo>
                    <a:pt x="2085975" y="1084019"/>
                  </a:lnTo>
                  <a:lnTo>
                    <a:pt x="1954931" y="1149516"/>
                  </a:lnTo>
                  <a:lnTo>
                    <a:pt x="1958108" y="1167776"/>
                  </a:lnTo>
                  <a:lnTo>
                    <a:pt x="1960491" y="1185638"/>
                  </a:lnTo>
                  <a:lnTo>
                    <a:pt x="1962476" y="1204295"/>
                  </a:lnTo>
                  <a:lnTo>
                    <a:pt x="1964462" y="1222952"/>
                  </a:lnTo>
                  <a:lnTo>
                    <a:pt x="1965653" y="1241212"/>
                  </a:lnTo>
                  <a:lnTo>
                    <a:pt x="1966447" y="1259868"/>
                  </a:lnTo>
                  <a:lnTo>
                    <a:pt x="1967242" y="1278922"/>
                  </a:lnTo>
                  <a:lnTo>
                    <a:pt x="1967242" y="1297975"/>
                  </a:lnTo>
                  <a:lnTo>
                    <a:pt x="1967242" y="1315441"/>
                  </a:lnTo>
                  <a:lnTo>
                    <a:pt x="1966845" y="1332907"/>
                  </a:lnTo>
                  <a:lnTo>
                    <a:pt x="1966050" y="1349976"/>
                  </a:lnTo>
                  <a:lnTo>
                    <a:pt x="1964859" y="1367839"/>
                  </a:lnTo>
                  <a:lnTo>
                    <a:pt x="1962873" y="1385305"/>
                  </a:lnTo>
                  <a:lnTo>
                    <a:pt x="1961285" y="1401977"/>
                  </a:lnTo>
                  <a:lnTo>
                    <a:pt x="1959300" y="1419442"/>
                  </a:lnTo>
                  <a:lnTo>
                    <a:pt x="1957314" y="1436114"/>
                  </a:lnTo>
                  <a:lnTo>
                    <a:pt x="1954137" y="1453183"/>
                  </a:lnTo>
                  <a:lnTo>
                    <a:pt x="1951357" y="1469855"/>
                  </a:lnTo>
                  <a:lnTo>
                    <a:pt x="1947784" y="1486527"/>
                  </a:lnTo>
                  <a:lnTo>
                    <a:pt x="1944210" y="1503199"/>
                  </a:lnTo>
                  <a:lnTo>
                    <a:pt x="1940239" y="1519871"/>
                  </a:lnTo>
                  <a:lnTo>
                    <a:pt x="1935871" y="1535749"/>
                  </a:lnTo>
                  <a:lnTo>
                    <a:pt x="1931899" y="1552024"/>
                  </a:lnTo>
                  <a:lnTo>
                    <a:pt x="1926737" y="1568299"/>
                  </a:lnTo>
                  <a:lnTo>
                    <a:pt x="2061355" y="1650468"/>
                  </a:lnTo>
                  <a:lnTo>
                    <a:pt x="1949372" y="1891020"/>
                  </a:lnTo>
                  <a:lnTo>
                    <a:pt x="1791723" y="1838623"/>
                  </a:lnTo>
                  <a:lnTo>
                    <a:pt x="1776633" y="1859264"/>
                  </a:lnTo>
                  <a:lnTo>
                    <a:pt x="1761146" y="1879112"/>
                  </a:lnTo>
                  <a:lnTo>
                    <a:pt x="1744468" y="1898165"/>
                  </a:lnTo>
                  <a:lnTo>
                    <a:pt x="1728186" y="1917219"/>
                  </a:lnTo>
                  <a:lnTo>
                    <a:pt x="1710714" y="1935876"/>
                  </a:lnTo>
                  <a:lnTo>
                    <a:pt x="1693241" y="1954135"/>
                  </a:lnTo>
                  <a:lnTo>
                    <a:pt x="1674975" y="1971204"/>
                  </a:lnTo>
                  <a:lnTo>
                    <a:pt x="1655914" y="1988670"/>
                  </a:lnTo>
                  <a:lnTo>
                    <a:pt x="1636853" y="2004945"/>
                  </a:lnTo>
                  <a:lnTo>
                    <a:pt x="1616998" y="2021220"/>
                  </a:lnTo>
                  <a:lnTo>
                    <a:pt x="1597143" y="2036701"/>
                  </a:lnTo>
                  <a:lnTo>
                    <a:pt x="1576494" y="2051388"/>
                  </a:lnTo>
                  <a:lnTo>
                    <a:pt x="1555844" y="2066075"/>
                  </a:lnTo>
                  <a:lnTo>
                    <a:pt x="1534401" y="2079572"/>
                  </a:lnTo>
                  <a:lnTo>
                    <a:pt x="1512957" y="2093068"/>
                  </a:lnTo>
                  <a:lnTo>
                    <a:pt x="1491117" y="2105770"/>
                  </a:lnTo>
                  <a:lnTo>
                    <a:pt x="1531621" y="2274474"/>
                  </a:lnTo>
                  <a:lnTo>
                    <a:pt x="1281844" y="2365376"/>
                  </a:lnTo>
                  <a:lnTo>
                    <a:pt x="1202821" y="2207787"/>
                  </a:lnTo>
                  <a:lnTo>
                    <a:pt x="1183363" y="2210962"/>
                  </a:lnTo>
                  <a:lnTo>
                    <a:pt x="1163508" y="2213741"/>
                  </a:lnTo>
                  <a:lnTo>
                    <a:pt x="1144050" y="2216123"/>
                  </a:lnTo>
                  <a:lnTo>
                    <a:pt x="1124195" y="2218504"/>
                  </a:lnTo>
                  <a:lnTo>
                    <a:pt x="1103943" y="2219695"/>
                  </a:lnTo>
                  <a:lnTo>
                    <a:pt x="1083690" y="2220886"/>
                  </a:lnTo>
                  <a:lnTo>
                    <a:pt x="1063438" y="2221680"/>
                  </a:lnTo>
                  <a:lnTo>
                    <a:pt x="1043186" y="2221680"/>
                  </a:lnTo>
                  <a:lnTo>
                    <a:pt x="1013007" y="2221283"/>
                  </a:lnTo>
                  <a:lnTo>
                    <a:pt x="983224" y="2220092"/>
                  </a:lnTo>
                  <a:lnTo>
                    <a:pt x="954235" y="2217711"/>
                  </a:lnTo>
                  <a:lnTo>
                    <a:pt x="924850" y="2214535"/>
                  </a:lnTo>
                  <a:lnTo>
                    <a:pt x="895862" y="2210565"/>
                  </a:lnTo>
                  <a:lnTo>
                    <a:pt x="867270" y="2205405"/>
                  </a:lnTo>
                  <a:lnTo>
                    <a:pt x="839076" y="2199451"/>
                  </a:lnTo>
                  <a:lnTo>
                    <a:pt x="810882" y="2192703"/>
                  </a:lnTo>
                  <a:lnTo>
                    <a:pt x="715180" y="2341162"/>
                  </a:lnTo>
                  <a:lnTo>
                    <a:pt x="474536" y="2229222"/>
                  </a:lnTo>
                  <a:lnTo>
                    <a:pt x="524968" y="2062900"/>
                  </a:lnTo>
                  <a:lnTo>
                    <a:pt x="504716" y="2049006"/>
                  </a:lnTo>
                  <a:lnTo>
                    <a:pt x="484464" y="2033525"/>
                  </a:lnTo>
                  <a:lnTo>
                    <a:pt x="465006" y="2018441"/>
                  </a:lnTo>
                  <a:lnTo>
                    <a:pt x="445945" y="2002960"/>
                  </a:lnTo>
                  <a:lnTo>
                    <a:pt x="427281" y="1986288"/>
                  </a:lnTo>
                  <a:lnTo>
                    <a:pt x="408617" y="1969616"/>
                  </a:lnTo>
                  <a:lnTo>
                    <a:pt x="390748" y="1952151"/>
                  </a:lnTo>
                  <a:lnTo>
                    <a:pt x="373672" y="1934685"/>
                  </a:lnTo>
                  <a:lnTo>
                    <a:pt x="356597" y="1916028"/>
                  </a:lnTo>
                  <a:lnTo>
                    <a:pt x="340316" y="1897371"/>
                  </a:lnTo>
                  <a:lnTo>
                    <a:pt x="324432" y="1878715"/>
                  </a:lnTo>
                  <a:lnTo>
                    <a:pt x="308548" y="1858867"/>
                  </a:lnTo>
                  <a:lnTo>
                    <a:pt x="293855" y="1839020"/>
                  </a:lnTo>
                  <a:lnTo>
                    <a:pt x="279559" y="1818775"/>
                  </a:lnTo>
                  <a:lnTo>
                    <a:pt x="265661" y="1797737"/>
                  </a:lnTo>
                  <a:lnTo>
                    <a:pt x="252556" y="1776301"/>
                  </a:lnTo>
                  <a:lnTo>
                    <a:pt x="91333" y="1811630"/>
                  </a:lnTo>
                  <a:lnTo>
                    <a:pt x="0" y="1562345"/>
                  </a:lnTo>
                  <a:lnTo>
                    <a:pt x="138191" y="1488512"/>
                  </a:lnTo>
                  <a:lnTo>
                    <a:pt x="133426" y="1465092"/>
                  </a:lnTo>
                  <a:lnTo>
                    <a:pt x="129852" y="1441672"/>
                  </a:lnTo>
                  <a:lnTo>
                    <a:pt x="126278" y="1418251"/>
                  </a:lnTo>
                  <a:lnTo>
                    <a:pt x="123498" y="1394434"/>
                  </a:lnTo>
                  <a:lnTo>
                    <a:pt x="121513" y="1370220"/>
                  </a:lnTo>
                  <a:lnTo>
                    <a:pt x="119527" y="1346403"/>
                  </a:lnTo>
                  <a:lnTo>
                    <a:pt x="118733" y="1322189"/>
                  </a:lnTo>
                  <a:lnTo>
                    <a:pt x="118336" y="1297975"/>
                  </a:lnTo>
                  <a:lnTo>
                    <a:pt x="118733" y="1269395"/>
                  </a:lnTo>
                  <a:lnTo>
                    <a:pt x="119924" y="1240418"/>
                  </a:lnTo>
                  <a:lnTo>
                    <a:pt x="122704" y="1211837"/>
                  </a:lnTo>
                  <a:lnTo>
                    <a:pt x="125484" y="1184051"/>
                  </a:lnTo>
                  <a:lnTo>
                    <a:pt x="129455" y="1155867"/>
                  </a:lnTo>
                  <a:lnTo>
                    <a:pt x="134220" y="1128478"/>
                  </a:lnTo>
                  <a:lnTo>
                    <a:pt x="139780" y="1101088"/>
                  </a:lnTo>
                  <a:lnTo>
                    <a:pt x="146133" y="1074095"/>
                  </a:lnTo>
                  <a:lnTo>
                    <a:pt x="24223" y="995896"/>
                  </a:lnTo>
                  <a:lnTo>
                    <a:pt x="136603" y="755344"/>
                  </a:lnTo>
                  <a:lnTo>
                    <a:pt x="268043" y="794642"/>
                  </a:lnTo>
                  <a:lnTo>
                    <a:pt x="283530" y="772016"/>
                  </a:lnTo>
                  <a:lnTo>
                    <a:pt x="299017" y="750184"/>
                  </a:lnTo>
                  <a:lnTo>
                    <a:pt x="315696" y="728351"/>
                  </a:lnTo>
                  <a:lnTo>
                    <a:pt x="332771" y="707313"/>
                  </a:lnTo>
                  <a:lnTo>
                    <a:pt x="350243" y="686274"/>
                  </a:lnTo>
                  <a:lnTo>
                    <a:pt x="368907" y="666824"/>
                  </a:lnTo>
                  <a:lnTo>
                    <a:pt x="387571" y="646976"/>
                  </a:lnTo>
                  <a:lnTo>
                    <a:pt x="407426" y="627923"/>
                  </a:lnTo>
                  <a:lnTo>
                    <a:pt x="427281" y="609266"/>
                  </a:lnTo>
                  <a:lnTo>
                    <a:pt x="447930" y="591403"/>
                  </a:lnTo>
                  <a:lnTo>
                    <a:pt x="468977" y="574334"/>
                  </a:lnTo>
                  <a:lnTo>
                    <a:pt x="490420" y="557662"/>
                  </a:lnTo>
                  <a:lnTo>
                    <a:pt x="512261" y="541784"/>
                  </a:lnTo>
                  <a:lnTo>
                    <a:pt x="535293" y="526303"/>
                  </a:lnTo>
                  <a:lnTo>
                    <a:pt x="557928" y="511616"/>
                  </a:lnTo>
                  <a:lnTo>
                    <a:pt x="581754" y="497723"/>
                  </a:lnTo>
                  <a:lnTo>
                    <a:pt x="554354" y="371890"/>
                  </a:lnTo>
                  <a:lnTo>
                    <a:pt x="803734" y="280988"/>
                  </a:lnTo>
                  <a:close/>
                  <a:moveTo>
                    <a:pt x="2013752" y="186531"/>
                  </a:moveTo>
                  <a:lnTo>
                    <a:pt x="2001871" y="186928"/>
                  </a:lnTo>
                  <a:lnTo>
                    <a:pt x="1989594" y="188119"/>
                  </a:lnTo>
                  <a:lnTo>
                    <a:pt x="1978109" y="190103"/>
                  </a:lnTo>
                  <a:lnTo>
                    <a:pt x="1966624" y="192881"/>
                  </a:lnTo>
                  <a:lnTo>
                    <a:pt x="1955139" y="196453"/>
                  </a:lnTo>
                  <a:lnTo>
                    <a:pt x="1944050" y="200819"/>
                  </a:lnTo>
                  <a:lnTo>
                    <a:pt x="1932962" y="205978"/>
                  </a:lnTo>
                  <a:lnTo>
                    <a:pt x="1922269" y="211534"/>
                  </a:lnTo>
                  <a:lnTo>
                    <a:pt x="1914348" y="216297"/>
                  </a:lnTo>
                  <a:lnTo>
                    <a:pt x="1906823" y="221853"/>
                  </a:lnTo>
                  <a:lnTo>
                    <a:pt x="1899695" y="227409"/>
                  </a:lnTo>
                  <a:lnTo>
                    <a:pt x="1892962" y="233363"/>
                  </a:lnTo>
                  <a:lnTo>
                    <a:pt x="1886230" y="239713"/>
                  </a:lnTo>
                  <a:lnTo>
                    <a:pt x="1880289" y="246063"/>
                  </a:lnTo>
                  <a:lnTo>
                    <a:pt x="1874349" y="252809"/>
                  </a:lnTo>
                  <a:lnTo>
                    <a:pt x="1869200" y="259953"/>
                  </a:lnTo>
                  <a:lnTo>
                    <a:pt x="1864052" y="267097"/>
                  </a:lnTo>
                  <a:lnTo>
                    <a:pt x="1859300" y="274241"/>
                  </a:lnTo>
                  <a:lnTo>
                    <a:pt x="1855339" y="281781"/>
                  </a:lnTo>
                  <a:lnTo>
                    <a:pt x="1850983" y="289719"/>
                  </a:lnTo>
                  <a:lnTo>
                    <a:pt x="1847419" y="297656"/>
                  </a:lnTo>
                  <a:lnTo>
                    <a:pt x="1844646" y="305594"/>
                  </a:lnTo>
                  <a:lnTo>
                    <a:pt x="1841874" y="313928"/>
                  </a:lnTo>
                  <a:lnTo>
                    <a:pt x="1839102" y="322263"/>
                  </a:lnTo>
                  <a:lnTo>
                    <a:pt x="1837518" y="330597"/>
                  </a:lnTo>
                  <a:lnTo>
                    <a:pt x="1835934" y="339328"/>
                  </a:lnTo>
                  <a:lnTo>
                    <a:pt x="1834350" y="348059"/>
                  </a:lnTo>
                  <a:lnTo>
                    <a:pt x="1833557" y="356791"/>
                  </a:lnTo>
                  <a:lnTo>
                    <a:pt x="1833557" y="365125"/>
                  </a:lnTo>
                  <a:lnTo>
                    <a:pt x="1833557" y="373856"/>
                  </a:lnTo>
                  <a:lnTo>
                    <a:pt x="1833953" y="382984"/>
                  </a:lnTo>
                  <a:lnTo>
                    <a:pt x="1835142" y="391716"/>
                  </a:lnTo>
                  <a:lnTo>
                    <a:pt x="1836726" y="400050"/>
                  </a:lnTo>
                  <a:lnTo>
                    <a:pt x="1838310" y="409178"/>
                  </a:lnTo>
                  <a:lnTo>
                    <a:pt x="1840290" y="417513"/>
                  </a:lnTo>
                  <a:lnTo>
                    <a:pt x="1843458" y="426244"/>
                  </a:lnTo>
                  <a:lnTo>
                    <a:pt x="1846230" y="434578"/>
                  </a:lnTo>
                  <a:lnTo>
                    <a:pt x="1850191" y="443310"/>
                  </a:lnTo>
                  <a:lnTo>
                    <a:pt x="1853755" y="451247"/>
                  </a:lnTo>
                  <a:lnTo>
                    <a:pt x="1858507" y="459581"/>
                  </a:lnTo>
                  <a:lnTo>
                    <a:pt x="1864844" y="469503"/>
                  </a:lnTo>
                  <a:lnTo>
                    <a:pt x="1871973" y="479028"/>
                  </a:lnTo>
                  <a:lnTo>
                    <a:pt x="1879497" y="488156"/>
                  </a:lnTo>
                  <a:lnTo>
                    <a:pt x="1887418" y="496888"/>
                  </a:lnTo>
                  <a:lnTo>
                    <a:pt x="1896527" y="504428"/>
                  </a:lnTo>
                  <a:lnTo>
                    <a:pt x="1905239" y="511969"/>
                  </a:lnTo>
                  <a:lnTo>
                    <a:pt x="1914744" y="518716"/>
                  </a:lnTo>
                  <a:lnTo>
                    <a:pt x="1924645" y="524669"/>
                  </a:lnTo>
                  <a:lnTo>
                    <a:pt x="1934942" y="529828"/>
                  </a:lnTo>
                  <a:lnTo>
                    <a:pt x="1945635" y="534988"/>
                  </a:lnTo>
                  <a:lnTo>
                    <a:pt x="1956723" y="538956"/>
                  </a:lnTo>
                  <a:lnTo>
                    <a:pt x="1967812" y="542131"/>
                  </a:lnTo>
                  <a:lnTo>
                    <a:pt x="1979297" y="545306"/>
                  </a:lnTo>
                  <a:lnTo>
                    <a:pt x="1990782" y="546894"/>
                  </a:lnTo>
                  <a:lnTo>
                    <a:pt x="2002267" y="548085"/>
                  </a:lnTo>
                  <a:lnTo>
                    <a:pt x="2014544" y="548481"/>
                  </a:lnTo>
                  <a:lnTo>
                    <a:pt x="2026425" y="548085"/>
                  </a:lnTo>
                  <a:lnTo>
                    <a:pt x="2038306" y="546894"/>
                  </a:lnTo>
                  <a:lnTo>
                    <a:pt x="2049791" y="544910"/>
                  </a:lnTo>
                  <a:lnTo>
                    <a:pt x="2061672" y="542131"/>
                  </a:lnTo>
                  <a:lnTo>
                    <a:pt x="2073157" y="538560"/>
                  </a:lnTo>
                  <a:lnTo>
                    <a:pt x="2084246" y="534194"/>
                  </a:lnTo>
                  <a:lnTo>
                    <a:pt x="2095335" y="529035"/>
                  </a:lnTo>
                  <a:lnTo>
                    <a:pt x="2106028" y="523081"/>
                  </a:lnTo>
                  <a:lnTo>
                    <a:pt x="2113552" y="518716"/>
                  </a:lnTo>
                  <a:lnTo>
                    <a:pt x="2121077" y="513556"/>
                  </a:lnTo>
                  <a:lnTo>
                    <a:pt x="2128206" y="508000"/>
                  </a:lnTo>
                  <a:lnTo>
                    <a:pt x="2134938" y="502047"/>
                  </a:lnTo>
                  <a:lnTo>
                    <a:pt x="2141275" y="496491"/>
                  </a:lnTo>
                  <a:lnTo>
                    <a:pt x="2147215" y="490141"/>
                  </a:lnTo>
                  <a:lnTo>
                    <a:pt x="2153156" y="483394"/>
                  </a:lnTo>
                  <a:lnTo>
                    <a:pt x="2158304" y="476647"/>
                  </a:lnTo>
                  <a:lnTo>
                    <a:pt x="2163452" y="469503"/>
                  </a:lnTo>
                  <a:lnTo>
                    <a:pt x="2168601" y="461566"/>
                  </a:lnTo>
                  <a:lnTo>
                    <a:pt x="2172957" y="454025"/>
                  </a:lnTo>
                  <a:lnTo>
                    <a:pt x="2176917" y="446485"/>
                  </a:lnTo>
                  <a:lnTo>
                    <a:pt x="2180482" y="438150"/>
                  </a:lnTo>
                  <a:lnTo>
                    <a:pt x="2183650" y="430213"/>
                  </a:lnTo>
                  <a:lnTo>
                    <a:pt x="2186818" y="421481"/>
                  </a:lnTo>
                  <a:lnTo>
                    <a:pt x="2189195" y="412750"/>
                  </a:lnTo>
                  <a:lnTo>
                    <a:pt x="2191175" y="404019"/>
                  </a:lnTo>
                  <a:lnTo>
                    <a:pt x="2192363" y="395288"/>
                  </a:lnTo>
                  <a:lnTo>
                    <a:pt x="2193947" y="386159"/>
                  </a:lnTo>
                  <a:lnTo>
                    <a:pt x="2194739" y="377428"/>
                  </a:lnTo>
                  <a:lnTo>
                    <a:pt x="2194739" y="368697"/>
                  </a:lnTo>
                  <a:lnTo>
                    <a:pt x="2194739" y="359569"/>
                  </a:lnTo>
                  <a:lnTo>
                    <a:pt x="2194343" y="351234"/>
                  </a:lnTo>
                  <a:lnTo>
                    <a:pt x="2192759" y="342503"/>
                  </a:lnTo>
                  <a:lnTo>
                    <a:pt x="2191571" y="333375"/>
                  </a:lnTo>
                  <a:lnTo>
                    <a:pt x="2189591" y="325041"/>
                  </a:lnTo>
                  <a:lnTo>
                    <a:pt x="2187610" y="316706"/>
                  </a:lnTo>
                  <a:lnTo>
                    <a:pt x="2184838" y="308372"/>
                  </a:lnTo>
                  <a:lnTo>
                    <a:pt x="2181670" y="299641"/>
                  </a:lnTo>
                  <a:lnTo>
                    <a:pt x="2178106" y="291703"/>
                  </a:lnTo>
                  <a:lnTo>
                    <a:pt x="2174145" y="283766"/>
                  </a:lnTo>
                  <a:lnTo>
                    <a:pt x="2169789" y="275828"/>
                  </a:lnTo>
                  <a:lnTo>
                    <a:pt x="2163452" y="265509"/>
                  </a:lnTo>
                  <a:lnTo>
                    <a:pt x="2156324" y="255984"/>
                  </a:lnTo>
                  <a:lnTo>
                    <a:pt x="2148799" y="247253"/>
                  </a:lnTo>
                  <a:lnTo>
                    <a:pt x="2140879" y="238522"/>
                  </a:lnTo>
                  <a:lnTo>
                    <a:pt x="2131770" y="230584"/>
                  </a:lnTo>
                  <a:lnTo>
                    <a:pt x="2123057" y="223441"/>
                  </a:lnTo>
                  <a:lnTo>
                    <a:pt x="2113552" y="216694"/>
                  </a:lnTo>
                  <a:lnTo>
                    <a:pt x="2103255" y="210344"/>
                  </a:lnTo>
                  <a:lnTo>
                    <a:pt x="2093355" y="204788"/>
                  </a:lnTo>
                  <a:lnTo>
                    <a:pt x="2082662" y="200422"/>
                  </a:lnTo>
                  <a:lnTo>
                    <a:pt x="2071969" y="196056"/>
                  </a:lnTo>
                  <a:lnTo>
                    <a:pt x="2060484" y="192881"/>
                  </a:lnTo>
                  <a:lnTo>
                    <a:pt x="2048999" y="190103"/>
                  </a:lnTo>
                  <a:lnTo>
                    <a:pt x="2037118" y="188119"/>
                  </a:lnTo>
                  <a:lnTo>
                    <a:pt x="2025633" y="186928"/>
                  </a:lnTo>
                  <a:lnTo>
                    <a:pt x="2013752" y="186531"/>
                  </a:lnTo>
                  <a:close/>
                  <a:moveTo>
                    <a:pt x="2066028" y="0"/>
                  </a:moveTo>
                  <a:lnTo>
                    <a:pt x="2156324" y="23812"/>
                  </a:lnTo>
                  <a:lnTo>
                    <a:pt x="2146027" y="100013"/>
                  </a:lnTo>
                  <a:lnTo>
                    <a:pt x="2140916" y="118533"/>
                  </a:lnTo>
                  <a:lnTo>
                    <a:pt x="2134542" y="115094"/>
                  </a:lnTo>
                  <a:lnTo>
                    <a:pt x="2132671" y="114357"/>
                  </a:lnTo>
                  <a:lnTo>
                    <a:pt x="2132562" y="114300"/>
                  </a:lnTo>
                  <a:lnTo>
                    <a:pt x="2123453" y="110728"/>
                  </a:lnTo>
                  <a:lnTo>
                    <a:pt x="2132671" y="114357"/>
                  </a:lnTo>
                  <a:lnTo>
                    <a:pt x="2140879" y="118666"/>
                  </a:lnTo>
                  <a:lnTo>
                    <a:pt x="2140916" y="118533"/>
                  </a:lnTo>
                  <a:lnTo>
                    <a:pt x="2144839" y="120650"/>
                  </a:lnTo>
                  <a:lnTo>
                    <a:pt x="2153552" y="125413"/>
                  </a:lnTo>
                  <a:lnTo>
                    <a:pt x="2167413" y="133747"/>
                  </a:lnTo>
                  <a:lnTo>
                    <a:pt x="2174145" y="138113"/>
                  </a:lnTo>
                  <a:lnTo>
                    <a:pt x="2180878" y="142875"/>
                  </a:lnTo>
                  <a:lnTo>
                    <a:pt x="2181274" y="143272"/>
                  </a:lnTo>
                  <a:lnTo>
                    <a:pt x="2187610" y="148034"/>
                  </a:lnTo>
                  <a:lnTo>
                    <a:pt x="2193947" y="153194"/>
                  </a:lnTo>
                  <a:lnTo>
                    <a:pt x="2205432" y="163909"/>
                  </a:lnTo>
                  <a:lnTo>
                    <a:pt x="2212560" y="170656"/>
                  </a:lnTo>
                  <a:lnTo>
                    <a:pt x="2221273" y="180181"/>
                  </a:lnTo>
                  <a:lnTo>
                    <a:pt x="2226433" y="186128"/>
                  </a:lnTo>
                  <a:lnTo>
                    <a:pt x="2226422" y="186134"/>
                  </a:lnTo>
                  <a:lnTo>
                    <a:pt x="2229194" y="189309"/>
                  </a:lnTo>
                  <a:lnTo>
                    <a:pt x="2226433" y="186128"/>
                  </a:lnTo>
                  <a:lnTo>
                    <a:pt x="2244639" y="175419"/>
                  </a:lnTo>
                  <a:lnTo>
                    <a:pt x="2315925" y="143669"/>
                  </a:lnTo>
                  <a:lnTo>
                    <a:pt x="2363053" y="224234"/>
                  </a:lnTo>
                  <a:lnTo>
                    <a:pt x="2302064" y="270669"/>
                  </a:lnTo>
                  <a:lnTo>
                    <a:pt x="2280282" y="283369"/>
                  </a:lnTo>
                  <a:lnTo>
                    <a:pt x="2284242" y="296466"/>
                  </a:lnTo>
                  <a:lnTo>
                    <a:pt x="2287015" y="309166"/>
                  </a:lnTo>
                  <a:lnTo>
                    <a:pt x="2289787" y="322263"/>
                  </a:lnTo>
                  <a:lnTo>
                    <a:pt x="2291371" y="335359"/>
                  </a:lnTo>
                  <a:lnTo>
                    <a:pt x="2292559" y="348456"/>
                  </a:lnTo>
                  <a:lnTo>
                    <a:pt x="2293351" y="361553"/>
                  </a:lnTo>
                  <a:lnTo>
                    <a:pt x="2293351" y="374650"/>
                  </a:lnTo>
                  <a:lnTo>
                    <a:pt x="2292559" y="387350"/>
                  </a:lnTo>
                  <a:lnTo>
                    <a:pt x="2318301" y="394097"/>
                  </a:lnTo>
                  <a:lnTo>
                    <a:pt x="2390775" y="422275"/>
                  </a:lnTo>
                  <a:lnTo>
                    <a:pt x="2367409" y="512763"/>
                  </a:lnTo>
                  <a:lnTo>
                    <a:pt x="2291371" y="502047"/>
                  </a:lnTo>
                  <a:lnTo>
                    <a:pt x="2262857" y="494506"/>
                  </a:lnTo>
                  <a:lnTo>
                    <a:pt x="2256916" y="506016"/>
                  </a:lnTo>
                  <a:lnTo>
                    <a:pt x="2250183" y="517128"/>
                  </a:lnTo>
                  <a:lnTo>
                    <a:pt x="2243451" y="527447"/>
                  </a:lnTo>
                  <a:lnTo>
                    <a:pt x="2235926" y="537766"/>
                  </a:lnTo>
                  <a:lnTo>
                    <a:pt x="2228006" y="547688"/>
                  </a:lnTo>
                  <a:lnTo>
                    <a:pt x="2219293" y="557610"/>
                  </a:lnTo>
                  <a:lnTo>
                    <a:pt x="2210580" y="566738"/>
                  </a:lnTo>
                  <a:lnTo>
                    <a:pt x="2201075" y="575469"/>
                  </a:lnTo>
                  <a:lnTo>
                    <a:pt x="2216125" y="601266"/>
                  </a:lnTo>
                  <a:lnTo>
                    <a:pt x="2247807" y="671910"/>
                  </a:lnTo>
                  <a:lnTo>
                    <a:pt x="2167413" y="719932"/>
                  </a:lnTo>
                  <a:lnTo>
                    <a:pt x="2121077" y="658416"/>
                  </a:lnTo>
                  <a:lnTo>
                    <a:pt x="2105632" y="632222"/>
                  </a:lnTo>
                  <a:lnTo>
                    <a:pt x="2110780" y="629841"/>
                  </a:lnTo>
                  <a:lnTo>
                    <a:pt x="2115929" y="627857"/>
                  </a:lnTo>
                  <a:lnTo>
                    <a:pt x="2104048" y="632222"/>
                  </a:lnTo>
                  <a:lnTo>
                    <a:pt x="2092563" y="635794"/>
                  </a:lnTo>
                  <a:lnTo>
                    <a:pt x="2083058" y="638969"/>
                  </a:lnTo>
                  <a:lnTo>
                    <a:pt x="2067217" y="642541"/>
                  </a:lnTo>
                  <a:lnTo>
                    <a:pt x="2059296" y="643732"/>
                  </a:lnTo>
                  <a:lnTo>
                    <a:pt x="2050583" y="644922"/>
                  </a:lnTo>
                  <a:lnTo>
                    <a:pt x="2048999" y="644922"/>
                  </a:lnTo>
                  <a:lnTo>
                    <a:pt x="2033554" y="646907"/>
                  </a:lnTo>
                  <a:lnTo>
                    <a:pt x="2018505" y="647303"/>
                  </a:lnTo>
                  <a:lnTo>
                    <a:pt x="2014544" y="647700"/>
                  </a:lnTo>
                  <a:lnTo>
                    <a:pt x="2008208" y="647303"/>
                  </a:lnTo>
                  <a:lnTo>
                    <a:pt x="2002617" y="647117"/>
                  </a:lnTo>
                  <a:lnTo>
                    <a:pt x="1994743" y="646510"/>
                  </a:lnTo>
                  <a:lnTo>
                    <a:pt x="1984842" y="645716"/>
                  </a:lnTo>
                  <a:lnTo>
                    <a:pt x="1996327" y="646907"/>
                  </a:lnTo>
                  <a:lnTo>
                    <a:pt x="2002617" y="647117"/>
                  </a:lnTo>
                  <a:lnTo>
                    <a:pt x="2005039" y="647303"/>
                  </a:lnTo>
                  <a:lnTo>
                    <a:pt x="1994347" y="687785"/>
                  </a:lnTo>
                  <a:lnTo>
                    <a:pt x="1970189" y="747713"/>
                  </a:lnTo>
                  <a:lnTo>
                    <a:pt x="1879497" y="724297"/>
                  </a:lnTo>
                  <a:lnTo>
                    <a:pt x="1886230" y="662385"/>
                  </a:lnTo>
                  <a:lnTo>
                    <a:pt x="1896923" y="621507"/>
                  </a:lnTo>
                  <a:lnTo>
                    <a:pt x="1904447" y="625078"/>
                  </a:lnTo>
                  <a:lnTo>
                    <a:pt x="1893754" y="619919"/>
                  </a:lnTo>
                  <a:lnTo>
                    <a:pt x="1883061" y="614363"/>
                  </a:lnTo>
                  <a:lnTo>
                    <a:pt x="1874745" y="609997"/>
                  </a:lnTo>
                  <a:lnTo>
                    <a:pt x="1860884" y="601663"/>
                  </a:lnTo>
                  <a:lnTo>
                    <a:pt x="1854151" y="596900"/>
                  </a:lnTo>
                  <a:lnTo>
                    <a:pt x="1847419" y="592535"/>
                  </a:lnTo>
                  <a:lnTo>
                    <a:pt x="1846627" y="592138"/>
                  </a:lnTo>
                  <a:lnTo>
                    <a:pt x="1840290" y="586978"/>
                  </a:lnTo>
                  <a:lnTo>
                    <a:pt x="1834350" y="581819"/>
                  </a:lnTo>
                  <a:lnTo>
                    <a:pt x="1822469" y="571103"/>
                  </a:lnTo>
                  <a:lnTo>
                    <a:pt x="1815736" y="564356"/>
                  </a:lnTo>
                  <a:lnTo>
                    <a:pt x="1809516" y="557841"/>
                  </a:lnTo>
                  <a:lnTo>
                    <a:pt x="1805439" y="553244"/>
                  </a:lnTo>
                  <a:lnTo>
                    <a:pt x="1799103" y="545703"/>
                  </a:lnTo>
                  <a:lnTo>
                    <a:pt x="1807023" y="555228"/>
                  </a:lnTo>
                  <a:lnTo>
                    <a:pt x="1809516" y="557841"/>
                  </a:lnTo>
                  <a:lnTo>
                    <a:pt x="1811776" y="560388"/>
                  </a:lnTo>
                  <a:lnTo>
                    <a:pt x="1779697" y="579438"/>
                  </a:lnTo>
                  <a:lnTo>
                    <a:pt x="1720292" y="604044"/>
                  </a:lnTo>
                  <a:lnTo>
                    <a:pt x="1673164" y="523875"/>
                  </a:lnTo>
                  <a:lnTo>
                    <a:pt x="1721480" y="484585"/>
                  </a:lnTo>
                  <a:lnTo>
                    <a:pt x="1752767" y="465931"/>
                  </a:lnTo>
                  <a:lnTo>
                    <a:pt x="1748410" y="452835"/>
                  </a:lnTo>
                  <a:lnTo>
                    <a:pt x="1744450" y="439341"/>
                  </a:lnTo>
                  <a:lnTo>
                    <a:pt x="1741282" y="425847"/>
                  </a:lnTo>
                  <a:lnTo>
                    <a:pt x="1738510" y="412353"/>
                  </a:lnTo>
                  <a:lnTo>
                    <a:pt x="1736530" y="398860"/>
                  </a:lnTo>
                  <a:lnTo>
                    <a:pt x="1735737" y="385366"/>
                  </a:lnTo>
                  <a:lnTo>
                    <a:pt x="1734945" y="371475"/>
                  </a:lnTo>
                  <a:lnTo>
                    <a:pt x="1735341" y="357981"/>
                  </a:lnTo>
                  <a:lnTo>
                    <a:pt x="1704451" y="350441"/>
                  </a:lnTo>
                  <a:lnTo>
                    <a:pt x="1644650" y="325438"/>
                  </a:lnTo>
                  <a:lnTo>
                    <a:pt x="1668412" y="235347"/>
                  </a:lnTo>
                  <a:lnTo>
                    <a:pt x="1730193" y="242094"/>
                  </a:lnTo>
                  <a:lnTo>
                    <a:pt x="1760687" y="250031"/>
                  </a:lnTo>
                  <a:lnTo>
                    <a:pt x="1766628" y="237331"/>
                  </a:lnTo>
                  <a:lnTo>
                    <a:pt x="1773361" y="225028"/>
                  </a:lnTo>
                  <a:lnTo>
                    <a:pt x="1781281" y="213519"/>
                  </a:lnTo>
                  <a:lnTo>
                    <a:pt x="1789202" y="201613"/>
                  </a:lnTo>
                  <a:lnTo>
                    <a:pt x="1797915" y="190500"/>
                  </a:lnTo>
                  <a:lnTo>
                    <a:pt x="1807023" y="179784"/>
                  </a:lnTo>
                  <a:lnTo>
                    <a:pt x="1816924" y="169069"/>
                  </a:lnTo>
                  <a:lnTo>
                    <a:pt x="1827221" y="159544"/>
                  </a:lnTo>
                  <a:lnTo>
                    <a:pt x="1812964" y="135334"/>
                  </a:lnTo>
                  <a:lnTo>
                    <a:pt x="1788410" y="75406"/>
                  </a:lnTo>
                  <a:lnTo>
                    <a:pt x="1868804" y="27781"/>
                  </a:lnTo>
                  <a:lnTo>
                    <a:pt x="1907219" y="76994"/>
                  </a:lnTo>
                  <a:lnTo>
                    <a:pt x="1923061" y="102791"/>
                  </a:lnTo>
                  <a:lnTo>
                    <a:pt x="1917516" y="105172"/>
                  </a:lnTo>
                  <a:lnTo>
                    <a:pt x="1912368" y="107156"/>
                  </a:lnTo>
                  <a:lnTo>
                    <a:pt x="1924249" y="102791"/>
                  </a:lnTo>
                  <a:lnTo>
                    <a:pt x="1935734" y="99219"/>
                  </a:lnTo>
                  <a:lnTo>
                    <a:pt x="1945239" y="96044"/>
                  </a:lnTo>
                  <a:lnTo>
                    <a:pt x="1961080" y="92869"/>
                  </a:lnTo>
                  <a:lnTo>
                    <a:pt x="1969001" y="91281"/>
                  </a:lnTo>
                  <a:lnTo>
                    <a:pt x="1977317" y="89694"/>
                  </a:lnTo>
                  <a:lnTo>
                    <a:pt x="1979297" y="89694"/>
                  </a:lnTo>
                  <a:lnTo>
                    <a:pt x="1994347" y="88106"/>
                  </a:lnTo>
                  <a:lnTo>
                    <a:pt x="2009792" y="87709"/>
                  </a:lnTo>
                  <a:lnTo>
                    <a:pt x="2013752" y="87709"/>
                  </a:lnTo>
                  <a:lnTo>
                    <a:pt x="2019693" y="87709"/>
                  </a:lnTo>
                  <a:lnTo>
                    <a:pt x="2031970" y="88503"/>
                  </a:lnTo>
                  <a:lnTo>
                    <a:pt x="2043455" y="89297"/>
                  </a:lnTo>
                  <a:lnTo>
                    <a:pt x="2034346" y="88503"/>
                  </a:lnTo>
                  <a:lnTo>
                    <a:pt x="2038306" y="72628"/>
                  </a:lnTo>
                  <a:lnTo>
                    <a:pt x="206602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PA_组合 26"/>
          <p:cNvGrpSpPr/>
          <p:nvPr>
            <p:custDataLst>
              <p:tags r:id="rId8"/>
            </p:custDataLst>
          </p:nvPr>
        </p:nvGrpSpPr>
        <p:grpSpPr>
          <a:xfrm>
            <a:off x="7938865" y="1357455"/>
            <a:ext cx="603891" cy="603891"/>
            <a:chOff x="8977907" y="1828640"/>
            <a:chExt cx="576064" cy="576064"/>
          </a:xfrm>
          <a:effectLst>
            <a:outerShdw blurRad="355600" dist="1016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椭圆 15"/>
            <p:cNvSpPr/>
            <p:nvPr/>
          </p:nvSpPr>
          <p:spPr>
            <a:xfrm>
              <a:off x="8977907" y="1828640"/>
              <a:ext cx="576064" cy="576064"/>
            </a:xfrm>
            <a:prstGeom prst="ellipse">
              <a:avLst/>
            </a:prstGeom>
            <a:solidFill>
              <a:srgbClr val="1E4A7B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" name="KSO_Shape"/>
            <p:cNvSpPr>
              <a:spLocks/>
            </p:cNvSpPr>
            <p:nvPr/>
          </p:nvSpPr>
          <p:spPr bwMode="auto">
            <a:xfrm>
              <a:off x="9121923" y="1989931"/>
              <a:ext cx="316789" cy="269270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799">
                <a:solidFill>
                  <a:srgbClr val="1C666E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PA_椭圆 29"/>
          <p:cNvSpPr/>
          <p:nvPr>
            <p:custDataLst>
              <p:tags r:id="rId9"/>
            </p:custDataLst>
          </p:nvPr>
        </p:nvSpPr>
        <p:spPr>
          <a:xfrm>
            <a:off x="7118232" y="608373"/>
            <a:ext cx="207586" cy="207586"/>
          </a:xfrm>
          <a:prstGeom prst="ellipse">
            <a:avLst/>
          </a:prstGeom>
          <a:solidFill>
            <a:srgbClr val="A4001D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PA_椭圆 30"/>
          <p:cNvSpPr/>
          <p:nvPr>
            <p:custDataLst>
              <p:tags r:id="rId10"/>
            </p:custDataLst>
          </p:nvPr>
        </p:nvSpPr>
        <p:spPr>
          <a:xfrm>
            <a:off x="7270592" y="2120147"/>
            <a:ext cx="207586" cy="207586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0" name="PA_椭圆 31"/>
          <p:cNvSpPr/>
          <p:nvPr>
            <p:custDataLst>
              <p:tags r:id="rId11"/>
            </p:custDataLst>
          </p:nvPr>
        </p:nvSpPr>
        <p:spPr>
          <a:xfrm>
            <a:off x="4581845" y="1607840"/>
            <a:ext cx="207586" cy="207586"/>
          </a:xfrm>
          <a:prstGeom prst="ellipse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1" name="PA_矩形 32"/>
          <p:cNvSpPr/>
          <p:nvPr>
            <p:custDataLst>
              <p:tags r:id="rId12"/>
            </p:custDataLst>
          </p:nvPr>
        </p:nvSpPr>
        <p:spPr>
          <a:xfrm>
            <a:off x="-4836" y="4415421"/>
            <a:ext cx="12221587" cy="1777035"/>
          </a:xfrm>
          <a:prstGeom prst="rect">
            <a:avLst/>
          </a:prstGeom>
          <a:solidFill>
            <a:srgbClr val="1E4A7B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4" name="矩形 259"/>
          <p:cNvSpPr>
            <a:spLocks noChangeArrowheads="1"/>
          </p:cNvSpPr>
          <p:nvPr/>
        </p:nvSpPr>
        <p:spPr bwMode="auto">
          <a:xfrm>
            <a:off x="2296763" y="4520939"/>
            <a:ext cx="759603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6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此处添加章节标题</a:t>
            </a:r>
            <a:endParaRPr lang="zh-CN" alt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矩形 259"/>
          <p:cNvSpPr>
            <a:spLocks noChangeArrowheads="1"/>
          </p:cNvSpPr>
          <p:nvPr/>
        </p:nvSpPr>
        <p:spPr bwMode="auto">
          <a:xfrm>
            <a:off x="2189038" y="5513983"/>
            <a:ext cx="781149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We have many PowerPoint </a:t>
            </a:r>
            <a:r>
              <a:rPr lang="zh-CN" altLang="en-US" sz="1400" dirty="0">
                <a:solidFill>
                  <a:schemeClr val="bg1"/>
                </a:solidFill>
                <a:cs typeface="Arial" panose="020B0604020202020204" pitchFamily="34" charset="0"/>
              </a:rPr>
              <a:t>templates</a:t>
            </a: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 that has been specifically designed to help anyone that is stepping into the world of PowerPoint for the very first time.</a:t>
            </a:r>
            <a:endParaRPr lang="zh-CN" altLang="en-US" sz="1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30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5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50"/>
                            </p:stCondLst>
                            <p:childTnLst>
                              <p:par>
                                <p:cTn id="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50"/>
                            </p:stCondLst>
                            <p:childTnLst>
                              <p:par>
                                <p:cTn id="6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400"/>
                            </p:stCondLst>
                            <p:childTnLst>
                              <p:par>
                                <p:cTn id="7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73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  <p:bldP spid="18" grpId="0" animBg="1"/>
      <p:bldP spid="19" grpId="0" animBg="1"/>
      <p:bldP spid="20" grpId="0" animBg="1"/>
      <p:bldP spid="21" grpId="0" animBg="1"/>
      <p:bldP spid="24" grpId="0"/>
      <p:bldP spid="24" grpId="1"/>
      <p:bldP spid="2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1779</Words>
  <Application>Microsoft Office PowerPoint</Application>
  <PresentationFormat>宽屏</PresentationFormat>
  <Paragraphs>385</Paragraphs>
  <Slides>26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方正姚体</vt:lpstr>
      <vt:lpstr>宋体</vt:lpstr>
      <vt:lpstr>微软雅黑</vt:lpstr>
      <vt:lpstr>Agency FB</vt:lpstr>
      <vt:lpstr>Arial</vt:lpstr>
      <vt:lpstr>Calibri</vt:lpstr>
      <vt:lpstr>Calibri Light</vt:lpstr>
      <vt:lpstr>Haettenschweiler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Administrator</cp:lastModifiedBy>
  <cp:revision>5</cp:revision>
  <dcterms:created xsi:type="dcterms:W3CDTF">2017-10-18T05:17:26Z</dcterms:created>
  <dcterms:modified xsi:type="dcterms:W3CDTF">2017-10-24T03:20:54Z</dcterms:modified>
</cp:coreProperties>
</file>

<file path=docProps/thumbnail.jpeg>
</file>